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1a36b292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1a36b292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21a36b292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21a36b292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21a36b2924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21a36b2924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21a36b2924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21a36b2924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21a36b2924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21a36b2924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21a36b2924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21a36b2924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21a36b2924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21a36b2924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hyperlink" Target="https://afisha.dop.edu.ru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Регистрация участника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Инструкция для участников конкурса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Шаг 1. Выбор роли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375" y="1265775"/>
            <a:ext cx="5744527" cy="28079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5886900" y="1446600"/>
            <a:ext cx="30741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Пройдите на сайт </a:t>
            </a:r>
            <a:r>
              <a:rPr lang="ru" u="sng">
                <a:solidFill>
                  <a:schemeClr val="hlink"/>
                </a:solidFill>
                <a:hlinkClick r:id="rId4"/>
              </a:rPr>
              <a:t>https://afisha.dop.edu.ru/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Нажмите на кнопку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“Я - участник мероприятия”</a:t>
            </a:r>
            <a:endParaRPr/>
          </a:p>
        </p:txBody>
      </p:sp>
      <p:sp>
        <p:nvSpPr>
          <p:cNvPr id="63" name="Google Shape;63;p14"/>
          <p:cNvSpPr/>
          <p:nvPr/>
        </p:nvSpPr>
        <p:spPr>
          <a:xfrm>
            <a:off x="1346150" y="2853025"/>
            <a:ext cx="2190000" cy="4017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654900" y="4401800"/>
            <a:ext cx="8177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Примечание:</a:t>
            </a:r>
            <a:r>
              <a:rPr lang="ru" sz="1200"/>
              <a:t> если страница не загружается или выдает ошибку, попробуйте повторить процедуру позже.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/>
              <a:t>В случае если проблема повторится, очистите кэш браузера.</a:t>
            </a:r>
            <a:endParaRPr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Шаг 2. Изучение видеоинструкций</a:t>
            </a: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5886900" y="1265775"/>
            <a:ext cx="30741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Посмотри</a:t>
            </a:r>
            <a:r>
              <a:rPr lang="ru"/>
              <a:t> инструкцию 1 шага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Посмотри инструкцию 2 шага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Посмотри инструкцию 3 шага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Нажми на кнопку “Зарегистрироваться”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5582102" cy="3139933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654900" y="4401800"/>
            <a:ext cx="817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Примечание:</a:t>
            </a:r>
            <a:r>
              <a:rPr lang="ru" sz="1200"/>
              <a:t> Внимательное изучение видеоинструкций позволит вам избежать ошибок при регистрации. </a:t>
            </a: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Шаг 3. Выбор Региона и Муниципалитета</a:t>
            </a:r>
            <a:endParaRPr/>
          </a:p>
        </p:txBody>
      </p:sp>
      <p:sp>
        <p:nvSpPr>
          <p:cNvPr id="78" name="Google Shape;78;p16"/>
          <p:cNvSpPr txBox="1"/>
          <p:nvPr/>
        </p:nvSpPr>
        <p:spPr>
          <a:xfrm>
            <a:off x="5886900" y="1265775"/>
            <a:ext cx="30741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Выберите регион в котором расположено ваше образовательное учреждение</a:t>
            </a:r>
            <a:endParaRPr/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Выберите муниципалитет в котором расположено ваше образовательное учреждение</a:t>
            </a:r>
            <a:endParaRPr/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Нажмите кнопку “Далее”</a:t>
            </a:r>
            <a:endParaRPr/>
          </a:p>
        </p:txBody>
      </p:sp>
      <p:sp>
        <p:nvSpPr>
          <p:cNvPr id="79" name="Google Shape;79;p16"/>
          <p:cNvSpPr txBox="1"/>
          <p:nvPr/>
        </p:nvSpPr>
        <p:spPr>
          <a:xfrm>
            <a:off x="654900" y="4401800"/>
            <a:ext cx="8177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Примечание:</a:t>
            </a:r>
            <a:r>
              <a:rPr lang="ru" sz="1200"/>
              <a:t> Если вы не нашли ваш Регион или Муниципалитет в данном списке.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/>
              <a:t>То почистите кэш браузера. И повторите все процедуры с 1 по 3 шаг.</a:t>
            </a:r>
            <a:endParaRPr sz="1200"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5582101" cy="2658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Шаг 4. Заполнение регистрационной формы</a:t>
            </a:r>
            <a:endParaRPr/>
          </a:p>
        </p:txBody>
      </p:sp>
      <p:sp>
        <p:nvSpPr>
          <p:cNvPr id="86" name="Google Shape;86;p17"/>
          <p:cNvSpPr txBox="1"/>
          <p:nvPr/>
        </p:nvSpPr>
        <p:spPr>
          <a:xfrm>
            <a:off x="5886900" y="1265775"/>
            <a:ext cx="30741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Заполните все поля</a:t>
            </a:r>
            <a:endParaRPr/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При регистрации рекомендуется использовать почтовый ящик mail.ru</a:t>
            </a:r>
            <a:endParaRPr/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Запомните содержание полей ЛОГИН и ПАРОЛЬ. они нужны для входа в систему</a:t>
            </a:r>
            <a:endParaRPr/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7"/>
          <p:cNvSpPr txBox="1"/>
          <p:nvPr/>
        </p:nvSpPr>
        <p:spPr>
          <a:xfrm>
            <a:off x="654900" y="4401800"/>
            <a:ext cx="5232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Примечание:</a:t>
            </a:r>
            <a:r>
              <a:rPr lang="ru" sz="1200"/>
              <a:t> Для почтовых ящиков Yandex.ru могут наблюдаться перебои с получением </a:t>
            </a:r>
            <a:r>
              <a:rPr lang="ru" sz="1200"/>
              <a:t>писем</a:t>
            </a:r>
            <a:r>
              <a:rPr lang="ru" sz="1200"/>
              <a:t> подтверждений регистрации</a:t>
            </a:r>
            <a:endParaRPr sz="1200"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5474266" cy="307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Шаг 5. Заполнение регистрационной формы</a:t>
            </a:r>
            <a:endParaRPr/>
          </a:p>
        </p:txBody>
      </p:sp>
      <p:sp>
        <p:nvSpPr>
          <p:cNvPr id="94" name="Google Shape;94;p18"/>
          <p:cNvSpPr txBox="1"/>
          <p:nvPr/>
        </p:nvSpPr>
        <p:spPr>
          <a:xfrm>
            <a:off x="5786450" y="1265775"/>
            <a:ext cx="31746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Укажи точную дату рождения. Неправильно указанная дата рождения вызовет проблемы при решении заданий</a:t>
            </a:r>
            <a:endParaRPr/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Заполните поле проверки Антибота (капча)</a:t>
            </a:r>
            <a:endParaRPr/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Поставьте галочку в графе согласия с пользовательским соглашением</a:t>
            </a:r>
            <a:endParaRPr/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Нажмите кнопку “Зарегистрироваться”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41825"/>
            <a:ext cx="5582099" cy="2721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Шаг 6. Прочтите стартовое уведомление </a:t>
            </a:r>
            <a:endParaRPr/>
          </a:p>
        </p:txBody>
      </p:sp>
      <p:sp>
        <p:nvSpPr>
          <p:cNvPr id="101" name="Google Shape;101;p19"/>
          <p:cNvSpPr txBox="1"/>
          <p:nvPr/>
        </p:nvSpPr>
        <p:spPr>
          <a:xfrm>
            <a:off x="5786450" y="1265775"/>
            <a:ext cx="31746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После загрузки страницы прочтите информацию в открывшемся окне.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Чаще всего данное окно помимо приветствия содержит важную дополнительную информацию  о текущей работе системы. </a:t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5481648" cy="3083427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/>
        </p:nvSpPr>
        <p:spPr>
          <a:xfrm>
            <a:off x="654900" y="4325600"/>
            <a:ext cx="8177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Примечание:</a:t>
            </a:r>
            <a:r>
              <a:rPr lang="ru" sz="1200"/>
              <a:t> если страница не загружается или выдает ошибку, попробуйте повторить процедуру позже.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/>
              <a:t>В случае если проблема повторится, очистите кэш браузера. И зайти на страницу используя Логин и пароль указанный при регистрации</a:t>
            </a:r>
            <a:endParaRPr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Шаг 7. Авторизация</a:t>
            </a:r>
            <a:endParaRPr/>
          </a:p>
        </p:txBody>
      </p:sp>
      <p:sp>
        <p:nvSpPr>
          <p:cNvPr id="109" name="Google Shape;109;p20"/>
          <p:cNvSpPr txBox="1"/>
          <p:nvPr/>
        </p:nvSpPr>
        <p:spPr>
          <a:xfrm>
            <a:off x="5786450" y="1265775"/>
            <a:ext cx="31746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Для повторной авторизации используйте Логин и пароль указанные при регистрации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В случае возникновения проблем на любом шаге отправляйте отчет об ошибке через кнопку “Спасательный круг” в правом нижнем углу экрана</a:t>
            </a:r>
            <a:endParaRPr/>
          </a:p>
        </p:txBody>
      </p:sp>
      <p:sp>
        <p:nvSpPr>
          <p:cNvPr id="110" name="Google Shape;110;p20"/>
          <p:cNvSpPr txBox="1"/>
          <p:nvPr/>
        </p:nvSpPr>
        <p:spPr>
          <a:xfrm>
            <a:off x="654900" y="4325600"/>
            <a:ext cx="5252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Примечание:</a:t>
            </a:r>
            <a:r>
              <a:rPr lang="ru" sz="1200"/>
              <a:t> если при авторизации на портале выдается сообщение “Неверный логин или пароль”, выполните процедуру восстановления пароля. </a:t>
            </a:r>
            <a:endParaRPr sz="1200"/>
          </a:p>
        </p:txBody>
      </p:sp>
      <p:pic>
        <p:nvPicPr>
          <p:cNvPr id="111" name="Google Shape;111;p20"/>
          <p:cNvPicPr preferRelativeResize="0"/>
          <p:nvPr/>
        </p:nvPicPr>
        <p:blipFill rotWithShape="1">
          <a:blip r:embed="rId3">
            <a:alphaModFix/>
          </a:blip>
          <a:srcRect b="5677" l="0" r="0" t="5196"/>
          <a:stretch/>
        </p:blipFill>
        <p:spPr>
          <a:xfrm>
            <a:off x="152400" y="1326050"/>
            <a:ext cx="5338800" cy="267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