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403" r:id="rId3"/>
    <p:sldId id="404" r:id="rId4"/>
    <p:sldId id="405" r:id="rId5"/>
    <p:sldId id="407" r:id="rId6"/>
    <p:sldId id="412" r:id="rId7"/>
    <p:sldId id="416" r:id="rId8"/>
    <p:sldId id="402" r:id="rId9"/>
    <p:sldId id="410" r:id="rId10"/>
    <p:sldId id="409" r:id="rId11"/>
    <p:sldId id="408" r:id="rId12"/>
    <p:sldId id="413" r:id="rId13"/>
    <p:sldId id="417" r:id="rId14"/>
    <p:sldId id="415" r:id="rId15"/>
    <p:sldId id="392" r:id="rId16"/>
  </p:sldIdLst>
  <p:sldSz cx="12192000" cy="6858000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CC2E5"/>
    <a:srgbClr val="DDEAF6"/>
    <a:srgbClr val="FF5050"/>
    <a:srgbClr val="FFFF66"/>
    <a:srgbClr val="F47881"/>
    <a:srgbClr val="1E4E79"/>
    <a:srgbClr val="22B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0219" autoAdjust="0"/>
  </p:normalViewPr>
  <p:slideViewPr>
    <p:cSldViewPr snapToGrid="0">
      <p:cViewPr varScale="1">
        <p:scale>
          <a:sx n="102" d="100"/>
          <a:sy n="102" d="100"/>
        </p:scale>
        <p:origin x="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D41E2-4184-4812-84E5-23012F35FA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1AC705-5E4E-4943-8714-79EC3AB3CCEE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ЗАПРОШЕНО БРОНИРОВАНИЙ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A4C74-6BFD-432C-A8F7-3F253C63235F}" type="parTrans" cxnId="{15EC39BB-2216-4B69-8FEC-7308C7C48551}">
      <dgm:prSet/>
      <dgm:spPr/>
      <dgm:t>
        <a:bodyPr/>
        <a:lstStyle/>
        <a:p>
          <a:endParaRPr lang="ru-RU"/>
        </a:p>
      </dgm:t>
    </dgm:pt>
    <dgm:pt modelId="{A97E549C-2501-4134-AC5A-07FE792F26F6}" type="sibTrans" cxnId="{15EC39BB-2216-4B69-8FEC-7308C7C48551}">
      <dgm:prSet/>
      <dgm:spPr/>
      <dgm:t>
        <a:bodyPr/>
        <a:lstStyle/>
        <a:p>
          <a:endParaRPr lang="ru-RU"/>
        </a:p>
      </dgm:t>
    </dgm:pt>
    <dgm:pt modelId="{7B48D252-1386-4CB6-A1AC-23633025160C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ЗАКЛЮЧЕНО ДОГОВОРОВ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DD468-A696-4146-94D8-6CC02C310FF3}" type="parTrans" cxnId="{8AC23972-CF5C-4D9B-8A5C-8C6BDD4E85E6}">
      <dgm:prSet/>
      <dgm:spPr/>
      <dgm:t>
        <a:bodyPr/>
        <a:lstStyle/>
        <a:p>
          <a:endParaRPr lang="ru-RU"/>
        </a:p>
      </dgm:t>
    </dgm:pt>
    <dgm:pt modelId="{BB7F2A47-336E-4255-9F67-CC1600B6D8A7}" type="sibTrans" cxnId="{8AC23972-CF5C-4D9B-8A5C-8C6BDD4E85E6}">
      <dgm:prSet/>
      <dgm:spPr/>
      <dgm:t>
        <a:bodyPr/>
        <a:lstStyle/>
        <a:p>
          <a:endParaRPr lang="ru-RU"/>
        </a:p>
      </dgm:t>
    </dgm:pt>
    <dgm:pt modelId="{D5129DE6-F6F1-4372-861B-E9F1115A8058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ЗАБРОНИРОВАНО ПУТЕВОК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1129F-689F-44A9-A1FB-5AC1E737B514}" type="sibTrans" cxnId="{A363DF12-1600-43C3-8722-6892C3184B1C}">
      <dgm:prSet/>
      <dgm:spPr/>
      <dgm:t>
        <a:bodyPr/>
        <a:lstStyle/>
        <a:p>
          <a:endParaRPr lang="ru-RU"/>
        </a:p>
      </dgm:t>
    </dgm:pt>
    <dgm:pt modelId="{0B105DA0-85A3-4690-9E87-6ED6F7FEE2E5}" type="parTrans" cxnId="{A363DF12-1600-43C3-8722-6892C3184B1C}">
      <dgm:prSet/>
      <dgm:spPr/>
      <dgm:t>
        <a:bodyPr/>
        <a:lstStyle/>
        <a:p>
          <a:endParaRPr lang="ru-RU"/>
        </a:p>
      </dgm:t>
    </dgm:pt>
    <dgm:pt modelId="{F7BBDE10-1528-476C-A002-0B0BD405DBB5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ОПЛАЧЕНО ПУТЕВОК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D32B5-E056-4371-BF7D-1AA8AAF228D4}" type="parTrans" cxnId="{3BC7506A-463F-4979-961A-3138CE3F0506}">
      <dgm:prSet/>
      <dgm:spPr/>
      <dgm:t>
        <a:bodyPr/>
        <a:lstStyle/>
        <a:p>
          <a:endParaRPr lang="ru-RU"/>
        </a:p>
      </dgm:t>
    </dgm:pt>
    <dgm:pt modelId="{46D745F5-D679-435A-9512-8285F106C4E4}" type="sibTrans" cxnId="{3BC7506A-463F-4979-961A-3138CE3F0506}">
      <dgm:prSet/>
      <dgm:spPr/>
      <dgm:t>
        <a:bodyPr/>
        <a:lstStyle/>
        <a:p>
          <a:endParaRPr lang="ru-RU"/>
        </a:p>
      </dgm:t>
    </dgm:pt>
    <dgm:pt modelId="{F013FB9D-8750-4CA1-9BC1-F325957198B8}" type="pres">
      <dgm:prSet presAssocID="{575D41E2-4184-4812-84E5-23012F35FA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5356D30-E430-4304-A343-66931BE4C462}" type="pres">
      <dgm:prSet presAssocID="{575D41E2-4184-4812-84E5-23012F35FAE2}" presName="Name1" presStyleCnt="0"/>
      <dgm:spPr/>
    </dgm:pt>
    <dgm:pt modelId="{8C4FE065-B619-4EAC-ADCE-44BA3FD6E1A7}" type="pres">
      <dgm:prSet presAssocID="{575D41E2-4184-4812-84E5-23012F35FAE2}" presName="cycle" presStyleCnt="0"/>
      <dgm:spPr/>
    </dgm:pt>
    <dgm:pt modelId="{7DB9CB4D-AD06-433E-BA44-AEC22190473E}" type="pres">
      <dgm:prSet presAssocID="{575D41E2-4184-4812-84E5-23012F35FAE2}" presName="srcNode" presStyleLbl="node1" presStyleIdx="0" presStyleCnt="4"/>
      <dgm:spPr/>
    </dgm:pt>
    <dgm:pt modelId="{8BB02952-3F38-4FD8-91DC-EB75BB1EB976}" type="pres">
      <dgm:prSet presAssocID="{575D41E2-4184-4812-84E5-23012F35FAE2}" presName="conn" presStyleLbl="parChTrans1D2" presStyleIdx="0" presStyleCnt="1"/>
      <dgm:spPr/>
      <dgm:t>
        <a:bodyPr/>
        <a:lstStyle/>
        <a:p>
          <a:endParaRPr lang="ru-RU"/>
        </a:p>
      </dgm:t>
    </dgm:pt>
    <dgm:pt modelId="{2021CAEA-AAFB-4C6D-BB42-EE9FA148699C}" type="pres">
      <dgm:prSet presAssocID="{575D41E2-4184-4812-84E5-23012F35FAE2}" presName="extraNode" presStyleLbl="node1" presStyleIdx="0" presStyleCnt="4"/>
      <dgm:spPr/>
    </dgm:pt>
    <dgm:pt modelId="{392A05A4-20D7-45B5-8DC0-BF74F3099BDD}" type="pres">
      <dgm:prSet presAssocID="{575D41E2-4184-4812-84E5-23012F35FAE2}" presName="dstNode" presStyleLbl="node1" presStyleIdx="0" presStyleCnt="4"/>
      <dgm:spPr/>
    </dgm:pt>
    <dgm:pt modelId="{674A1586-EC90-484D-914C-79821949CE30}" type="pres">
      <dgm:prSet presAssocID="{3D1AC705-5E4E-4943-8714-79EC3AB3CCEE}" presName="text_1" presStyleLbl="node1" presStyleIdx="0" presStyleCnt="4" custLinFactNeighborX="2950" custLinFactNeighborY="-33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14DC7-88B0-4B91-AE71-0361DFB15E75}" type="pres">
      <dgm:prSet presAssocID="{3D1AC705-5E4E-4943-8714-79EC3AB3CCEE}" presName="accent_1" presStyleCnt="0"/>
      <dgm:spPr/>
    </dgm:pt>
    <dgm:pt modelId="{F477D68C-3BA9-4B59-A944-2BE64FD34905}" type="pres">
      <dgm:prSet presAssocID="{3D1AC705-5E4E-4943-8714-79EC3AB3CCEE}" presName="accentRepeatNode" presStyleLbl="solidFgAcc1" presStyleIdx="0" presStyleCnt="4" custLinFactNeighborX="11067" custLinFactNeighborY="-10136"/>
      <dgm:spPr/>
    </dgm:pt>
    <dgm:pt modelId="{AE123831-AE1E-46C2-8D1C-A459B88BD112}" type="pres">
      <dgm:prSet presAssocID="{D5129DE6-F6F1-4372-861B-E9F1115A8058}" presName="text_2" presStyleLbl="node1" presStyleIdx="1" presStyleCnt="4" custScaleX="102963" custLinFactNeighborX="2983" custLinFactNeighborY="-1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10242-B209-4EE9-BDFA-1410CE992330}" type="pres">
      <dgm:prSet presAssocID="{D5129DE6-F6F1-4372-861B-E9F1115A8058}" presName="accent_2" presStyleCnt="0"/>
      <dgm:spPr/>
    </dgm:pt>
    <dgm:pt modelId="{24C9C401-D219-45F8-B5A1-A767A2D8F961}" type="pres">
      <dgm:prSet presAssocID="{D5129DE6-F6F1-4372-861B-E9F1115A8058}" presName="accentRepeatNode" presStyleLbl="solidFgAcc1" presStyleIdx="1" presStyleCnt="4" custLinFactNeighborX="-16896" custLinFactNeighborY="-6990"/>
      <dgm:spPr/>
    </dgm:pt>
    <dgm:pt modelId="{00FF4CBD-DA0A-4D82-9118-DDA8EFA7F3F0}" type="pres">
      <dgm:prSet presAssocID="{7B48D252-1386-4CB6-A1AC-23633025160C}" presName="text_3" presStyleLbl="node1" presStyleIdx="2" presStyleCnt="4" custLinFactNeighborX="6466" custLinFactNeighborY="2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22D73-068D-4B2C-ACBA-3F2016831388}" type="pres">
      <dgm:prSet presAssocID="{7B48D252-1386-4CB6-A1AC-23633025160C}" presName="accent_3" presStyleCnt="0"/>
      <dgm:spPr/>
    </dgm:pt>
    <dgm:pt modelId="{D44DE08A-6DF2-4238-B54A-710E9D042CC9}" type="pres">
      <dgm:prSet presAssocID="{7B48D252-1386-4CB6-A1AC-23633025160C}" presName="accentRepeatNode" presStyleLbl="solidFgAcc1" presStyleIdx="2" presStyleCnt="4" custLinFactNeighborX="-7540" custLinFactNeighborY="105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A781F0-80C7-4237-90CA-D98F60D60C1C}" type="pres">
      <dgm:prSet presAssocID="{F7BBDE10-1528-476C-A002-0B0BD405DBB5}" presName="text_4" presStyleLbl="node1" presStyleIdx="3" presStyleCnt="4" custLinFactNeighborX="1795" custLinFactNeighborY="49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6F0FE-C478-46AA-8961-EFF45742B52A}" type="pres">
      <dgm:prSet presAssocID="{F7BBDE10-1528-476C-A002-0B0BD405DBB5}" presName="accent_4" presStyleCnt="0"/>
      <dgm:spPr/>
    </dgm:pt>
    <dgm:pt modelId="{E9303426-2420-440C-B9CF-50D5908A5B79}" type="pres">
      <dgm:prSet presAssocID="{F7BBDE10-1528-476C-A002-0B0BD405DBB5}" presName="accentRepeatNode" presStyleLbl="solidFgAcc1" presStyleIdx="3" presStyleCnt="4" custLinFactNeighborX="-11674" custLinFactNeighborY="22253"/>
      <dgm:spPr/>
      <dgm:t>
        <a:bodyPr/>
        <a:lstStyle/>
        <a:p>
          <a:endParaRPr lang="ru-RU"/>
        </a:p>
      </dgm:t>
    </dgm:pt>
  </dgm:ptLst>
  <dgm:cxnLst>
    <dgm:cxn modelId="{FA12C14F-BAC3-4908-911A-C9805B429BE0}" type="presOf" srcId="{D5129DE6-F6F1-4372-861B-E9F1115A8058}" destId="{AE123831-AE1E-46C2-8D1C-A459B88BD112}" srcOrd="0" destOrd="0" presId="urn:microsoft.com/office/officeart/2008/layout/VerticalCurvedList"/>
    <dgm:cxn modelId="{368D0338-CA78-4EA8-996F-24A13E7D6DB5}" type="presOf" srcId="{3D1AC705-5E4E-4943-8714-79EC3AB3CCEE}" destId="{674A1586-EC90-484D-914C-79821949CE30}" srcOrd="0" destOrd="0" presId="urn:microsoft.com/office/officeart/2008/layout/VerticalCurvedList"/>
    <dgm:cxn modelId="{3BC7506A-463F-4979-961A-3138CE3F0506}" srcId="{575D41E2-4184-4812-84E5-23012F35FAE2}" destId="{F7BBDE10-1528-476C-A002-0B0BD405DBB5}" srcOrd="3" destOrd="0" parTransId="{103D32B5-E056-4371-BF7D-1AA8AAF228D4}" sibTransId="{46D745F5-D679-435A-9512-8285F106C4E4}"/>
    <dgm:cxn modelId="{8AC23972-CF5C-4D9B-8A5C-8C6BDD4E85E6}" srcId="{575D41E2-4184-4812-84E5-23012F35FAE2}" destId="{7B48D252-1386-4CB6-A1AC-23633025160C}" srcOrd="2" destOrd="0" parTransId="{92DDD468-A696-4146-94D8-6CC02C310FF3}" sibTransId="{BB7F2A47-336E-4255-9F67-CC1600B6D8A7}"/>
    <dgm:cxn modelId="{AF72C041-642E-46AE-94D7-07F3552E3D29}" type="presOf" srcId="{7B48D252-1386-4CB6-A1AC-23633025160C}" destId="{00FF4CBD-DA0A-4D82-9118-DDA8EFA7F3F0}" srcOrd="0" destOrd="0" presId="urn:microsoft.com/office/officeart/2008/layout/VerticalCurvedList"/>
    <dgm:cxn modelId="{EF4987F2-21BE-4244-B5F5-ED8853E83111}" type="presOf" srcId="{F7BBDE10-1528-476C-A002-0B0BD405DBB5}" destId="{15A781F0-80C7-4237-90CA-D98F60D60C1C}" srcOrd="0" destOrd="0" presId="urn:microsoft.com/office/officeart/2008/layout/VerticalCurvedList"/>
    <dgm:cxn modelId="{15EC39BB-2216-4B69-8FEC-7308C7C48551}" srcId="{575D41E2-4184-4812-84E5-23012F35FAE2}" destId="{3D1AC705-5E4E-4943-8714-79EC3AB3CCEE}" srcOrd="0" destOrd="0" parTransId="{3BAA4C74-6BFD-432C-A8F7-3F253C63235F}" sibTransId="{A97E549C-2501-4134-AC5A-07FE792F26F6}"/>
    <dgm:cxn modelId="{6CCB0B15-F5FA-4642-BFBF-26793DEA649A}" type="presOf" srcId="{575D41E2-4184-4812-84E5-23012F35FAE2}" destId="{F013FB9D-8750-4CA1-9BC1-F325957198B8}" srcOrd="0" destOrd="0" presId="urn:microsoft.com/office/officeart/2008/layout/VerticalCurvedList"/>
    <dgm:cxn modelId="{45A5BEDD-21C6-4702-9C64-62CF86A044AC}" type="presOf" srcId="{A97E549C-2501-4134-AC5A-07FE792F26F6}" destId="{8BB02952-3F38-4FD8-91DC-EB75BB1EB976}" srcOrd="0" destOrd="0" presId="urn:microsoft.com/office/officeart/2008/layout/VerticalCurvedList"/>
    <dgm:cxn modelId="{A363DF12-1600-43C3-8722-6892C3184B1C}" srcId="{575D41E2-4184-4812-84E5-23012F35FAE2}" destId="{D5129DE6-F6F1-4372-861B-E9F1115A8058}" srcOrd="1" destOrd="0" parTransId="{0B105DA0-85A3-4690-9E87-6ED6F7FEE2E5}" sibTransId="{9C11129F-689F-44A9-A1FB-5AC1E737B514}"/>
    <dgm:cxn modelId="{D578E138-E132-48D1-8BA0-0C4E89F241FE}" type="presParOf" srcId="{F013FB9D-8750-4CA1-9BC1-F325957198B8}" destId="{A5356D30-E430-4304-A343-66931BE4C462}" srcOrd="0" destOrd="0" presId="urn:microsoft.com/office/officeart/2008/layout/VerticalCurvedList"/>
    <dgm:cxn modelId="{A0888554-FE71-4854-A4F8-7B0C476E97C2}" type="presParOf" srcId="{A5356D30-E430-4304-A343-66931BE4C462}" destId="{8C4FE065-B619-4EAC-ADCE-44BA3FD6E1A7}" srcOrd="0" destOrd="0" presId="urn:microsoft.com/office/officeart/2008/layout/VerticalCurvedList"/>
    <dgm:cxn modelId="{E2C8BCD6-EAC0-48DA-AEDA-66AEB1EB4AD5}" type="presParOf" srcId="{8C4FE065-B619-4EAC-ADCE-44BA3FD6E1A7}" destId="{7DB9CB4D-AD06-433E-BA44-AEC22190473E}" srcOrd="0" destOrd="0" presId="urn:microsoft.com/office/officeart/2008/layout/VerticalCurvedList"/>
    <dgm:cxn modelId="{5E90D04A-BB4B-490A-ABA4-568C95CCBC41}" type="presParOf" srcId="{8C4FE065-B619-4EAC-ADCE-44BA3FD6E1A7}" destId="{8BB02952-3F38-4FD8-91DC-EB75BB1EB976}" srcOrd="1" destOrd="0" presId="urn:microsoft.com/office/officeart/2008/layout/VerticalCurvedList"/>
    <dgm:cxn modelId="{D43E19D7-F4B6-480F-B941-116F93F64E6A}" type="presParOf" srcId="{8C4FE065-B619-4EAC-ADCE-44BA3FD6E1A7}" destId="{2021CAEA-AAFB-4C6D-BB42-EE9FA148699C}" srcOrd="2" destOrd="0" presId="urn:microsoft.com/office/officeart/2008/layout/VerticalCurvedList"/>
    <dgm:cxn modelId="{3C2C67EE-39EB-427F-8F03-370F5EFC796E}" type="presParOf" srcId="{8C4FE065-B619-4EAC-ADCE-44BA3FD6E1A7}" destId="{392A05A4-20D7-45B5-8DC0-BF74F3099BDD}" srcOrd="3" destOrd="0" presId="urn:microsoft.com/office/officeart/2008/layout/VerticalCurvedList"/>
    <dgm:cxn modelId="{0CC51022-7F03-4A11-8C07-642A0B4AC264}" type="presParOf" srcId="{A5356D30-E430-4304-A343-66931BE4C462}" destId="{674A1586-EC90-484D-914C-79821949CE30}" srcOrd="1" destOrd="0" presId="urn:microsoft.com/office/officeart/2008/layout/VerticalCurvedList"/>
    <dgm:cxn modelId="{B0E88DA0-7157-453A-920E-2F61163118B5}" type="presParOf" srcId="{A5356D30-E430-4304-A343-66931BE4C462}" destId="{70F14DC7-88B0-4B91-AE71-0361DFB15E75}" srcOrd="2" destOrd="0" presId="urn:microsoft.com/office/officeart/2008/layout/VerticalCurvedList"/>
    <dgm:cxn modelId="{5324AEEB-600D-42AC-A28F-67C530A4630D}" type="presParOf" srcId="{70F14DC7-88B0-4B91-AE71-0361DFB15E75}" destId="{F477D68C-3BA9-4B59-A944-2BE64FD34905}" srcOrd="0" destOrd="0" presId="urn:microsoft.com/office/officeart/2008/layout/VerticalCurvedList"/>
    <dgm:cxn modelId="{43BECDAB-1121-4593-B8F6-5151BBCC13EC}" type="presParOf" srcId="{A5356D30-E430-4304-A343-66931BE4C462}" destId="{AE123831-AE1E-46C2-8D1C-A459B88BD112}" srcOrd="3" destOrd="0" presId="urn:microsoft.com/office/officeart/2008/layout/VerticalCurvedList"/>
    <dgm:cxn modelId="{7C936206-40A0-4800-A96B-C67D16C3C18C}" type="presParOf" srcId="{A5356D30-E430-4304-A343-66931BE4C462}" destId="{23B10242-B209-4EE9-BDFA-1410CE992330}" srcOrd="4" destOrd="0" presId="urn:microsoft.com/office/officeart/2008/layout/VerticalCurvedList"/>
    <dgm:cxn modelId="{DDF07D2A-AD16-47B5-A01D-9E52BF13D143}" type="presParOf" srcId="{23B10242-B209-4EE9-BDFA-1410CE992330}" destId="{24C9C401-D219-45F8-B5A1-A767A2D8F961}" srcOrd="0" destOrd="0" presId="urn:microsoft.com/office/officeart/2008/layout/VerticalCurvedList"/>
    <dgm:cxn modelId="{8D42336B-F86D-4D2D-BA79-872BB50F1A96}" type="presParOf" srcId="{A5356D30-E430-4304-A343-66931BE4C462}" destId="{00FF4CBD-DA0A-4D82-9118-DDA8EFA7F3F0}" srcOrd="5" destOrd="0" presId="urn:microsoft.com/office/officeart/2008/layout/VerticalCurvedList"/>
    <dgm:cxn modelId="{6AE6E883-558E-40F0-A54C-B63D8F614FF7}" type="presParOf" srcId="{A5356D30-E430-4304-A343-66931BE4C462}" destId="{BA522D73-068D-4B2C-ACBA-3F2016831388}" srcOrd="6" destOrd="0" presId="urn:microsoft.com/office/officeart/2008/layout/VerticalCurvedList"/>
    <dgm:cxn modelId="{45043AA9-B61F-44AD-8B28-76B86210B7CE}" type="presParOf" srcId="{BA522D73-068D-4B2C-ACBA-3F2016831388}" destId="{D44DE08A-6DF2-4238-B54A-710E9D042CC9}" srcOrd="0" destOrd="0" presId="urn:microsoft.com/office/officeart/2008/layout/VerticalCurvedList"/>
    <dgm:cxn modelId="{DE3BCD68-DB9B-48D3-97C1-2E0BDC153F4A}" type="presParOf" srcId="{A5356D30-E430-4304-A343-66931BE4C462}" destId="{15A781F0-80C7-4237-90CA-D98F60D60C1C}" srcOrd="7" destOrd="0" presId="urn:microsoft.com/office/officeart/2008/layout/VerticalCurvedList"/>
    <dgm:cxn modelId="{81E00691-20F8-410E-9B61-8638AC162187}" type="presParOf" srcId="{A5356D30-E430-4304-A343-66931BE4C462}" destId="{F146F0FE-C478-46AA-8961-EFF45742B52A}" srcOrd="8" destOrd="0" presId="urn:microsoft.com/office/officeart/2008/layout/VerticalCurvedList"/>
    <dgm:cxn modelId="{757FFBEE-AD3A-4CD2-86A1-871A919AF768}" type="presParOf" srcId="{F146F0FE-C478-46AA-8961-EFF45742B52A}" destId="{E9303426-2420-440C-B9CF-50D5908A5B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7E11D1-7E5C-4172-BF23-4F9F99F93FA1}" type="doc">
      <dgm:prSet loTypeId="urn:microsoft.com/office/officeart/2005/8/layout/cycle6" loCatId="cycle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C10F5E6-F1F9-43A7-AB81-2D8EEA29957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Дворовый тренер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69AD2-6BB9-49AD-9DDA-44AA192BB328}" type="parTrans" cxnId="{207A6960-4AD5-4925-B857-95CC347F48D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5660AF-64B1-4949-B58E-92F8B00D943B}" type="sibTrans" cxnId="{207A6960-4AD5-4925-B857-95CC347F48D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7A9641-E9B1-47E5-84AB-8C09C8E4541C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65100" prst="coolSlan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Игры нашего двора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E3080-FD0A-4A4A-9B99-BB644EB361C1}" type="parTrans" cxnId="{41BEE40E-1802-437C-8A53-EE07DB23E77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DBCC08-11FC-418F-91D6-2C4360FEA439}" type="sibTrans" cxnId="{41BEE40E-1802-437C-8A53-EE07DB23E77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04325-2FE0-4F1B-ABD3-2E024BFBD45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Вожатый нашего двора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49312-B459-4646-A6E9-F02A92779E81}" type="parTrans" cxnId="{C62D38DD-09DC-468C-8A77-C88FE1F7F2B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A2FB4-67D3-4161-9942-0824D7AFF0DC}" type="sibTrans" cxnId="{C62D38DD-09DC-468C-8A77-C88FE1F7F2B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0B1965-143A-4F9A-8975-22FBA6BAEF11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Безопасные каникулы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8849E-3C75-417B-84AD-5D605376F16C}" type="parTrans" cxnId="{A461CBB2-21AA-4458-8853-A4C7B318087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986383-03A1-481C-B258-5EFB591751CB}" type="sibTrans" cxnId="{A461CBB2-21AA-4458-8853-A4C7B318087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11400E-5402-4CB0-91E9-BBCC80100CF7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6B41D-5D07-4BDE-A38D-6AB6F9974056}" type="parTrans" cxnId="{AAF8CD04-F5F0-4F8C-9623-34B1C5518A75}">
      <dgm:prSet/>
      <dgm:spPr/>
      <dgm:t>
        <a:bodyPr/>
        <a:lstStyle/>
        <a:p>
          <a:endParaRPr lang="ru-RU"/>
        </a:p>
      </dgm:t>
    </dgm:pt>
    <dgm:pt modelId="{F59A831E-0C00-4ADA-8DA7-9B5EA196376B}" type="sibTrans" cxnId="{AAF8CD04-F5F0-4F8C-9623-34B1C5518A75}">
      <dgm:prSet/>
      <dgm:spPr/>
      <dgm:t>
        <a:bodyPr/>
        <a:lstStyle/>
        <a:p>
          <a:endParaRPr lang="ru-RU"/>
        </a:p>
      </dgm:t>
    </dgm:pt>
    <dgm:pt modelId="{54F15652-9D80-420E-985D-C4523F8291C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 в профессии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272C14-398F-4E02-A32A-FA8BE31E4DD4}" type="sibTrans" cxnId="{EAB3D8A9-8233-4F8E-917B-F7C551512F4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482B15-7D82-4E85-9B74-266852132633}" type="parTrans" cxnId="{EAB3D8A9-8233-4F8E-917B-F7C551512F4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DDC8E5-3AE6-47F1-A62D-6144CC8819B8}">
      <dgm:prSet custT="1"/>
      <dgm:spPr/>
      <dgm:t>
        <a:bodyPr/>
        <a:lstStyle/>
        <a:p>
          <a:r>
            <a:rPr lang="ru-RU" sz="1600" b="1" kern="1200" dirty="0" smtClean="0">
              <a:solidFill>
                <a:srgbClr val="00174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Профилактика на воде</a:t>
          </a:r>
          <a:endParaRPr lang="ru-RU" sz="1600" b="1" kern="1200" dirty="0">
            <a:solidFill>
              <a:srgbClr val="001746"/>
            </a:solidFill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</dgm:t>
    </dgm:pt>
    <dgm:pt modelId="{142F8A9A-C3CD-4663-A835-8AAA4EC90646}" type="parTrans" cxnId="{B8395154-C484-4841-B0F9-F7BCA89D42CB}">
      <dgm:prSet/>
      <dgm:spPr/>
      <dgm:t>
        <a:bodyPr/>
        <a:lstStyle/>
        <a:p>
          <a:endParaRPr lang="ru-RU"/>
        </a:p>
      </dgm:t>
    </dgm:pt>
    <dgm:pt modelId="{5F53BAFE-6EC7-48B5-96C3-044959D4B5B0}" type="sibTrans" cxnId="{B8395154-C484-4841-B0F9-F7BCA89D42CB}">
      <dgm:prSet/>
      <dgm:spPr/>
      <dgm:t>
        <a:bodyPr/>
        <a:lstStyle/>
        <a:p>
          <a:endParaRPr lang="ru-RU"/>
        </a:p>
      </dgm:t>
    </dgm:pt>
    <dgm:pt modelId="{995A53C1-DA1F-455B-B00C-5C2F97AAE4EF}" type="pres">
      <dgm:prSet presAssocID="{357E11D1-7E5C-4172-BF23-4F9F99F93F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FF2FF-5833-405A-AD4C-E2A72F6323D2}" type="pres">
      <dgm:prSet presAssocID="{3C10F5E6-F1F9-43A7-AB81-2D8EEA299579}" presName="node" presStyleLbl="node1" presStyleIdx="0" presStyleCnt="7" custScaleX="135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20511-E7A9-4B74-B0BB-3E220F0C1DCE}" type="pres">
      <dgm:prSet presAssocID="{3C10F5E6-F1F9-43A7-AB81-2D8EEA299579}" presName="spNode" presStyleCnt="0"/>
      <dgm:spPr/>
    </dgm:pt>
    <dgm:pt modelId="{FCB297C7-D93F-43CD-9F48-6150C64734D7}" type="pres">
      <dgm:prSet presAssocID="{E75660AF-64B1-4949-B58E-92F8B00D943B}" presName="sibTrans" presStyleLbl="sibTrans1D1" presStyleIdx="0" presStyleCnt="7"/>
      <dgm:spPr/>
      <dgm:t>
        <a:bodyPr/>
        <a:lstStyle/>
        <a:p>
          <a:endParaRPr lang="ru-RU"/>
        </a:p>
      </dgm:t>
    </dgm:pt>
    <dgm:pt modelId="{81482924-283F-4BE7-BF97-F166E8D9F8F4}" type="pres">
      <dgm:prSet presAssocID="{1A7A9641-E9B1-47E5-84AB-8C09C8E4541C}" presName="node" presStyleLbl="node1" presStyleIdx="1" presStyleCnt="7" custScaleX="164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1B5E9-42AC-4833-A1E0-36D198A2AB8C}" type="pres">
      <dgm:prSet presAssocID="{1A7A9641-E9B1-47E5-84AB-8C09C8E4541C}" presName="spNode" presStyleCnt="0"/>
      <dgm:spPr/>
    </dgm:pt>
    <dgm:pt modelId="{95385EF8-8BB1-400E-A86B-DE93C5A86110}" type="pres">
      <dgm:prSet presAssocID="{9FDBCC08-11FC-418F-91D6-2C4360FEA439}" presName="sibTrans" presStyleLbl="sibTrans1D1" presStyleIdx="1" presStyleCnt="7"/>
      <dgm:spPr/>
      <dgm:t>
        <a:bodyPr/>
        <a:lstStyle/>
        <a:p>
          <a:endParaRPr lang="ru-RU"/>
        </a:p>
      </dgm:t>
    </dgm:pt>
    <dgm:pt modelId="{D8909181-BB70-4062-8660-2FC439048B0B}" type="pres">
      <dgm:prSet presAssocID="{54F15652-9D80-420E-985D-C4523F8291C0}" presName="node" presStyleLbl="node1" presStyleIdx="2" presStyleCnt="7" custScaleX="135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5F51F-5D19-4DAC-8AAC-6EEC82757043}" type="pres">
      <dgm:prSet presAssocID="{54F15652-9D80-420E-985D-C4523F8291C0}" presName="spNode" presStyleCnt="0"/>
      <dgm:spPr/>
    </dgm:pt>
    <dgm:pt modelId="{A79E7CB5-20C5-4BF4-AE3C-7D06DD05365A}" type="pres">
      <dgm:prSet presAssocID="{92272C14-398F-4E02-A32A-FA8BE31E4DD4}" presName="sibTrans" presStyleLbl="sibTrans1D1" presStyleIdx="2" presStyleCnt="7"/>
      <dgm:spPr/>
      <dgm:t>
        <a:bodyPr/>
        <a:lstStyle/>
        <a:p>
          <a:endParaRPr lang="ru-RU"/>
        </a:p>
      </dgm:t>
    </dgm:pt>
    <dgm:pt modelId="{E5DD6946-253C-41F5-851A-7C06699AE5F8}" type="pres">
      <dgm:prSet presAssocID="{DC504325-2FE0-4F1B-ABD3-2E024BFBD455}" presName="node" presStyleLbl="node1" presStyleIdx="3" presStyleCnt="7" custScaleX="135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CA9F2-7E3D-4855-8FD7-302E4B2059B7}" type="pres">
      <dgm:prSet presAssocID="{DC504325-2FE0-4F1B-ABD3-2E024BFBD455}" presName="spNode" presStyleCnt="0"/>
      <dgm:spPr/>
    </dgm:pt>
    <dgm:pt modelId="{C52D9FA3-99F4-4436-BACD-F6AEE407E92C}" type="pres">
      <dgm:prSet presAssocID="{2B7A2FB4-67D3-4161-9942-0824D7AFF0DC}" presName="sibTrans" presStyleLbl="sibTrans1D1" presStyleIdx="3" presStyleCnt="7"/>
      <dgm:spPr/>
      <dgm:t>
        <a:bodyPr/>
        <a:lstStyle/>
        <a:p>
          <a:endParaRPr lang="ru-RU"/>
        </a:p>
      </dgm:t>
    </dgm:pt>
    <dgm:pt modelId="{E9CC16D2-31BB-48B4-8873-B824B4833899}" type="pres">
      <dgm:prSet presAssocID="{6D11400E-5402-4CB0-91E9-BBCC80100CF7}" presName="node" presStyleLbl="node1" presStyleIdx="4" presStyleCnt="7" custScaleX="135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A7F1E-9FC5-411E-8E73-20BEB45F42A7}" type="pres">
      <dgm:prSet presAssocID="{6D11400E-5402-4CB0-91E9-BBCC80100CF7}" presName="spNode" presStyleCnt="0"/>
      <dgm:spPr/>
    </dgm:pt>
    <dgm:pt modelId="{3AC78ADD-ECF5-4858-A9CA-66705FE89E5E}" type="pres">
      <dgm:prSet presAssocID="{F59A831E-0C00-4ADA-8DA7-9B5EA196376B}" presName="sibTrans" presStyleLbl="sibTrans1D1" presStyleIdx="4" presStyleCnt="7"/>
      <dgm:spPr/>
      <dgm:t>
        <a:bodyPr/>
        <a:lstStyle/>
        <a:p>
          <a:endParaRPr lang="ru-RU"/>
        </a:p>
      </dgm:t>
    </dgm:pt>
    <dgm:pt modelId="{705C2AD5-CCD9-4060-AF6B-B5BD3EF4D1B7}" type="pres">
      <dgm:prSet presAssocID="{600B1965-143A-4F9A-8975-22FBA6BAEF11}" presName="node" presStyleLbl="node1" presStyleIdx="5" presStyleCnt="7" custScaleX="135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A286B-2301-49D2-A330-E37571BB0AA0}" type="pres">
      <dgm:prSet presAssocID="{600B1965-143A-4F9A-8975-22FBA6BAEF11}" presName="spNode" presStyleCnt="0"/>
      <dgm:spPr/>
    </dgm:pt>
    <dgm:pt modelId="{8EF8A6E1-E1E3-4D1D-913D-2A467BD1CC4A}" type="pres">
      <dgm:prSet presAssocID="{50986383-03A1-481C-B258-5EFB591751CB}" presName="sibTrans" presStyleLbl="sibTrans1D1" presStyleIdx="5" presStyleCnt="7"/>
      <dgm:spPr/>
      <dgm:t>
        <a:bodyPr/>
        <a:lstStyle/>
        <a:p>
          <a:endParaRPr lang="ru-RU"/>
        </a:p>
      </dgm:t>
    </dgm:pt>
    <dgm:pt modelId="{FF3C35D5-3B97-4C46-AD09-7C2408A82DE0}" type="pres">
      <dgm:prSet presAssocID="{F2DDC8E5-3AE6-47F1-A62D-6144CC8819B8}" presName="node" presStyleLbl="node1" presStyleIdx="6" presStyleCnt="7" custScaleX="147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D4873-D034-46D6-83FC-F175F6AA5D27}" type="pres">
      <dgm:prSet presAssocID="{F2DDC8E5-3AE6-47F1-A62D-6144CC8819B8}" presName="spNode" presStyleCnt="0"/>
      <dgm:spPr/>
    </dgm:pt>
    <dgm:pt modelId="{DEB118E3-E10B-4D80-A7A2-80ED719603D2}" type="pres">
      <dgm:prSet presAssocID="{5F53BAFE-6EC7-48B5-96C3-044959D4B5B0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EAB3D8A9-8233-4F8E-917B-F7C551512F4D}" srcId="{357E11D1-7E5C-4172-BF23-4F9F99F93FA1}" destId="{54F15652-9D80-420E-985D-C4523F8291C0}" srcOrd="2" destOrd="0" parTransId="{04482B15-7D82-4E85-9B74-266852132633}" sibTransId="{92272C14-398F-4E02-A32A-FA8BE31E4DD4}"/>
    <dgm:cxn modelId="{AAF8CD04-F5F0-4F8C-9623-34B1C5518A75}" srcId="{357E11D1-7E5C-4172-BF23-4F9F99F93FA1}" destId="{6D11400E-5402-4CB0-91E9-BBCC80100CF7}" srcOrd="4" destOrd="0" parTransId="{6FB6B41D-5D07-4BDE-A38D-6AB6F9974056}" sibTransId="{F59A831E-0C00-4ADA-8DA7-9B5EA196376B}"/>
    <dgm:cxn modelId="{3719D6FD-7EB2-488C-8CEC-E15EC8AA1AD4}" type="presOf" srcId="{9FDBCC08-11FC-418F-91D6-2C4360FEA439}" destId="{95385EF8-8BB1-400E-A86B-DE93C5A86110}" srcOrd="0" destOrd="0" presId="urn:microsoft.com/office/officeart/2005/8/layout/cycle6"/>
    <dgm:cxn modelId="{1AD7157B-5CED-4E01-A596-480E0DE1D697}" type="presOf" srcId="{50986383-03A1-481C-B258-5EFB591751CB}" destId="{8EF8A6E1-E1E3-4D1D-913D-2A467BD1CC4A}" srcOrd="0" destOrd="0" presId="urn:microsoft.com/office/officeart/2005/8/layout/cycle6"/>
    <dgm:cxn modelId="{A4735D37-BF61-4BD5-AE86-A9AD2FED7B2F}" type="presOf" srcId="{5F53BAFE-6EC7-48B5-96C3-044959D4B5B0}" destId="{DEB118E3-E10B-4D80-A7A2-80ED719603D2}" srcOrd="0" destOrd="0" presId="urn:microsoft.com/office/officeart/2005/8/layout/cycle6"/>
    <dgm:cxn modelId="{A461CBB2-21AA-4458-8853-A4C7B3180878}" srcId="{357E11D1-7E5C-4172-BF23-4F9F99F93FA1}" destId="{600B1965-143A-4F9A-8975-22FBA6BAEF11}" srcOrd="5" destOrd="0" parTransId="{8028849E-3C75-417B-84AD-5D605376F16C}" sibTransId="{50986383-03A1-481C-B258-5EFB591751CB}"/>
    <dgm:cxn modelId="{3A1E91D6-49F3-46E1-9FC3-3AC630937B37}" type="presOf" srcId="{E75660AF-64B1-4949-B58E-92F8B00D943B}" destId="{FCB297C7-D93F-43CD-9F48-6150C64734D7}" srcOrd="0" destOrd="0" presId="urn:microsoft.com/office/officeart/2005/8/layout/cycle6"/>
    <dgm:cxn modelId="{9BE2B23A-EE56-4640-9878-9754F8FEDE61}" type="presOf" srcId="{92272C14-398F-4E02-A32A-FA8BE31E4DD4}" destId="{A79E7CB5-20C5-4BF4-AE3C-7D06DD05365A}" srcOrd="0" destOrd="0" presId="urn:microsoft.com/office/officeart/2005/8/layout/cycle6"/>
    <dgm:cxn modelId="{B8395154-C484-4841-B0F9-F7BCA89D42CB}" srcId="{357E11D1-7E5C-4172-BF23-4F9F99F93FA1}" destId="{F2DDC8E5-3AE6-47F1-A62D-6144CC8819B8}" srcOrd="6" destOrd="0" parTransId="{142F8A9A-C3CD-4663-A835-8AAA4EC90646}" sibTransId="{5F53BAFE-6EC7-48B5-96C3-044959D4B5B0}"/>
    <dgm:cxn modelId="{9FB7213A-6BF2-470A-9580-12662F831471}" type="presOf" srcId="{6D11400E-5402-4CB0-91E9-BBCC80100CF7}" destId="{E9CC16D2-31BB-48B4-8873-B824B4833899}" srcOrd="0" destOrd="0" presId="urn:microsoft.com/office/officeart/2005/8/layout/cycle6"/>
    <dgm:cxn modelId="{41BEE40E-1802-437C-8A53-EE07DB23E776}" srcId="{357E11D1-7E5C-4172-BF23-4F9F99F93FA1}" destId="{1A7A9641-E9B1-47E5-84AB-8C09C8E4541C}" srcOrd="1" destOrd="0" parTransId="{798E3080-FD0A-4A4A-9B99-BB644EB361C1}" sibTransId="{9FDBCC08-11FC-418F-91D6-2C4360FEA439}"/>
    <dgm:cxn modelId="{F2144F88-24DB-4324-AB74-F5B30C4A6A34}" type="presOf" srcId="{F59A831E-0C00-4ADA-8DA7-9B5EA196376B}" destId="{3AC78ADD-ECF5-4858-A9CA-66705FE89E5E}" srcOrd="0" destOrd="0" presId="urn:microsoft.com/office/officeart/2005/8/layout/cycle6"/>
    <dgm:cxn modelId="{A0BACA33-B406-484B-991A-BB85294297E9}" type="presOf" srcId="{DC504325-2FE0-4F1B-ABD3-2E024BFBD455}" destId="{E5DD6946-253C-41F5-851A-7C06699AE5F8}" srcOrd="0" destOrd="0" presId="urn:microsoft.com/office/officeart/2005/8/layout/cycle6"/>
    <dgm:cxn modelId="{8E246FC4-B0D9-4717-B741-551C1BB98685}" type="presOf" srcId="{600B1965-143A-4F9A-8975-22FBA6BAEF11}" destId="{705C2AD5-CCD9-4060-AF6B-B5BD3EF4D1B7}" srcOrd="0" destOrd="0" presId="urn:microsoft.com/office/officeart/2005/8/layout/cycle6"/>
    <dgm:cxn modelId="{12E51F7C-9CF7-4997-BC8D-988929D21FAB}" type="presOf" srcId="{2B7A2FB4-67D3-4161-9942-0824D7AFF0DC}" destId="{C52D9FA3-99F4-4436-BACD-F6AEE407E92C}" srcOrd="0" destOrd="0" presId="urn:microsoft.com/office/officeart/2005/8/layout/cycle6"/>
    <dgm:cxn modelId="{141FD999-12A0-4F5A-AE39-991202815EF4}" type="presOf" srcId="{1A7A9641-E9B1-47E5-84AB-8C09C8E4541C}" destId="{81482924-283F-4BE7-BF97-F166E8D9F8F4}" srcOrd="0" destOrd="0" presId="urn:microsoft.com/office/officeart/2005/8/layout/cycle6"/>
    <dgm:cxn modelId="{207A6960-4AD5-4925-B857-95CC347F48D3}" srcId="{357E11D1-7E5C-4172-BF23-4F9F99F93FA1}" destId="{3C10F5E6-F1F9-43A7-AB81-2D8EEA299579}" srcOrd="0" destOrd="0" parTransId="{6AB69AD2-6BB9-49AD-9DDA-44AA192BB328}" sibTransId="{E75660AF-64B1-4949-B58E-92F8B00D943B}"/>
    <dgm:cxn modelId="{6019C1E4-0E92-40A8-B5DF-D7A1EF9B37EA}" type="presOf" srcId="{3C10F5E6-F1F9-43A7-AB81-2D8EEA299579}" destId="{1A1FF2FF-5833-405A-AD4C-E2A72F6323D2}" srcOrd="0" destOrd="0" presId="urn:microsoft.com/office/officeart/2005/8/layout/cycle6"/>
    <dgm:cxn modelId="{A5B555F3-6C3F-460A-A57A-D98189BD8BFC}" type="presOf" srcId="{54F15652-9D80-420E-985D-C4523F8291C0}" destId="{D8909181-BB70-4062-8660-2FC439048B0B}" srcOrd="0" destOrd="0" presId="urn:microsoft.com/office/officeart/2005/8/layout/cycle6"/>
    <dgm:cxn modelId="{E0FD36ED-952C-462F-81B0-E7C78D39DEE9}" type="presOf" srcId="{357E11D1-7E5C-4172-BF23-4F9F99F93FA1}" destId="{995A53C1-DA1F-455B-B00C-5C2F97AAE4EF}" srcOrd="0" destOrd="0" presId="urn:microsoft.com/office/officeart/2005/8/layout/cycle6"/>
    <dgm:cxn modelId="{C62D38DD-09DC-468C-8A77-C88FE1F7F2B6}" srcId="{357E11D1-7E5C-4172-BF23-4F9F99F93FA1}" destId="{DC504325-2FE0-4F1B-ABD3-2E024BFBD455}" srcOrd="3" destOrd="0" parTransId="{59D49312-B459-4646-A6E9-F02A92779E81}" sibTransId="{2B7A2FB4-67D3-4161-9942-0824D7AFF0DC}"/>
    <dgm:cxn modelId="{84B2B5E7-CD7D-49EE-9C50-34EC146E9A9D}" type="presOf" srcId="{F2DDC8E5-3AE6-47F1-A62D-6144CC8819B8}" destId="{FF3C35D5-3B97-4C46-AD09-7C2408A82DE0}" srcOrd="0" destOrd="0" presId="urn:microsoft.com/office/officeart/2005/8/layout/cycle6"/>
    <dgm:cxn modelId="{08184F79-B2C3-4B08-845E-9863B09FA011}" type="presParOf" srcId="{995A53C1-DA1F-455B-B00C-5C2F97AAE4EF}" destId="{1A1FF2FF-5833-405A-AD4C-E2A72F6323D2}" srcOrd="0" destOrd="0" presId="urn:microsoft.com/office/officeart/2005/8/layout/cycle6"/>
    <dgm:cxn modelId="{01B6CA2B-681F-4834-B72A-AA34C55BBB34}" type="presParOf" srcId="{995A53C1-DA1F-455B-B00C-5C2F97AAE4EF}" destId="{8FC20511-E7A9-4B74-B0BB-3E220F0C1DCE}" srcOrd="1" destOrd="0" presId="urn:microsoft.com/office/officeart/2005/8/layout/cycle6"/>
    <dgm:cxn modelId="{40D6778D-8F2E-4FFF-A2F5-F232A3752B38}" type="presParOf" srcId="{995A53C1-DA1F-455B-B00C-5C2F97AAE4EF}" destId="{FCB297C7-D93F-43CD-9F48-6150C64734D7}" srcOrd="2" destOrd="0" presId="urn:microsoft.com/office/officeart/2005/8/layout/cycle6"/>
    <dgm:cxn modelId="{44E7E5F6-496B-414E-83FE-D402EB3F0332}" type="presParOf" srcId="{995A53C1-DA1F-455B-B00C-5C2F97AAE4EF}" destId="{81482924-283F-4BE7-BF97-F166E8D9F8F4}" srcOrd="3" destOrd="0" presId="urn:microsoft.com/office/officeart/2005/8/layout/cycle6"/>
    <dgm:cxn modelId="{042E88E8-F3E2-4D26-BE07-18478CFA6565}" type="presParOf" srcId="{995A53C1-DA1F-455B-B00C-5C2F97AAE4EF}" destId="{CD11B5E9-42AC-4833-A1E0-36D198A2AB8C}" srcOrd="4" destOrd="0" presId="urn:microsoft.com/office/officeart/2005/8/layout/cycle6"/>
    <dgm:cxn modelId="{8ED8E0C5-F5EF-4E17-8560-EB1A43E23538}" type="presParOf" srcId="{995A53C1-DA1F-455B-B00C-5C2F97AAE4EF}" destId="{95385EF8-8BB1-400E-A86B-DE93C5A86110}" srcOrd="5" destOrd="0" presId="urn:microsoft.com/office/officeart/2005/8/layout/cycle6"/>
    <dgm:cxn modelId="{FB7DB5A6-30D6-4D5C-B872-C97CB657F5FE}" type="presParOf" srcId="{995A53C1-DA1F-455B-B00C-5C2F97AAE4EF}" destId="{D8909181-BB70-4062-8660-2FC439048B0B}" srcOrd="6" destOrd="0" presId="urn:microsoft.com/office/officeart/2005/8/layout/cycle6"/>
    <dgm:cxn modelId="{B2405E6C-683C-4C14-B3AA-AC6903DDED91}" type="presParOf" srcId="{995A53C1-DA1F-455B-B00C-5C2F97AAE4EF}" destId="{CE65F51F-5D19-4DAC-8AAC-6EEC82757043}" srcOrd="7" destOrd="0" presId="urn:microsoft.com/office/officeart/2005/8/layout/cycle6"/>
    <dgm:cxn modelId="{EF62B949-E40A-48BE-9FBD-E1ED8ADD841D}" type="presParOf" srcId="{995A53C1-DA1F-455B-B00C-5C2F97AAE4EF}" destId="{A79E7CB5-20C5-4BF4-AE3C-7D06DD05365A}" srcOrd="8" destOrd="0" presId="urn:microsoft.com/office/officeart/2005/8/layout/cycle6"/>
    <dgm:cxn modelId="{52571B8A-CC33-46E4-A25A-06D255D530BB}" type="presParOf" srcId="{995A53C1-DA1F-455B-B00C-5C2F97AAE4EF}" destId="{E5DD6946-253C-41F5-851A-7C06699AE5F8}" srcOrd="9" destOrd="0" presId="urn:microsoft.com/office/officeart/2005/8/layout/cycle6"/>
    <dgm:cxn modelId="{A897CAF5-9483-44C3-876D-3D2F02B87264}" type="presParOf" srcId="{995A53C1-DA1F-455B-B00C-5C2F97AAE4EF}" destId="{971CA9F2-7E3D-4855-8FD7-302E4B2059B7}" srcOrd="10" destOrd="0" presId="urn:microsoft.com/office/officeart/2005/8/layout/cycle6"/>
    <dgm:cxn modelId="{16DE271E-72B3-4E07-B948-1E71E78BE1C6}" type="presParOf" srcId="{995A53C1-DA1F-455B-B00C-5C2F97AAE4EF}" destId="{C52D9FA3-99F4-4436-BACD-F6AEE407E92C}" srcOrd="11" destOrd="0" presId="urn:microsoft.com/office/officeart/2005/8/layout/cycle6"/>
    <dgm:cxn modelId="{8697602F-182F-49C3-96E0-3FA608EC2E62}" type="presParOf" srcId="{995A53C1-DA1F-455B-B00C-5C2F97AAE4EF}" destId="{E9CC16D2-31BB-48B4-8873-B824B4833899}" srcOrd="12" destOrd="0" presId="urn:microsoft.com/office/officeart/2005/8/layout/cycle6"/>
    <dgm:cxn modelId="{F612DF7E-FFA9-4178-854D-E605D83B583A}" type="presParOf" srcId="{995A53C1-DA1F-455B-B00C-5C2F97AAE4EF}" destId="{4E2A7F1E-9FC5-411E-8E73-20BEB45F42A7}" srcOrd="13" destOrd="0" presId="urn:microsoft.com/office/officeart/2005/8/layout/cycle6"/>
    <dgm:cxn modelId="{472ECA3D-A3AA-4A9C-8A35-D9FE9AFDF5EF}" type="presParOf" srcId="{995A53C1-DA1F-455B-B00C-5C2F97AAE4EF}" destId="{3AC78ADD-ECF5-4858-A9CA-66705FE89E5E}" srcOrd="14" destOrd="0" presId="urn:microsoft.com/office/officeart/2005/8/layout/cycle6"/>
    <dgm:cxn modelId="{BA28D16E-D49B-4AD0-A62C-6EB99D227D32}" type="presParOf" srcId="{995A53C1-DA1F-455B-B00C-5C2F97AAE4EF}" destId="{705C2AD5-CCD9-4060-AF6B-B5BD3EF4D1B7}" srcOrd="15" destOrd="0" presId="urn:microsoft.com/office/officeart/2005/8/layout/cycle6"/>
    <dgm:cxn modelId="{F6A7C9BD-73C3-47AA-97CF-5F5B42EF1716}" type="presParOf" srcId="{995A53C1-DA1F-455B-B00C-5C2F97AAE4EF}" destId="{959A286B-2301-49D2-A330-E37571BB0AA0}" srcOrd="16" destOrd="0" presId="urn:microsoft.com/office/officeart/2005/8/layout/cycle6"/>
    <dgm:cxn modelId="{64866175-2B59-42B4-A9F3-4FB200E13231}" type="presParOf" srcId="{995A53C1-DA1F-455B-B00C-5C2F97AAE4EF}" destId="{8EF8A6E1-E1E3-4D1D-913D-2A467BD1CC4A}" srcOrd="17" destOrd="0" presId="urn:microsoft.com/office/officeart/2005/8/layout/cycle6"/>
    <dgm:cxn modelId="{8749267F-CA3E-4FCC-856E-CF60BA430BF6}" type="presParOf" srcId="{995A53C1-DA1F-455B-B00C-5C2F97AAE4EF}" destId="{FF3C35D5-3B97-4C46-AD09-7C2408A82DE0}" srcOrd="18" destOrd="0" presId="urn:microsoft.com/office/officeart/2005/8/layout/cycle6"/>
    <dgm:cxn modelId="{800FCF7E-548B-4516-8781-3191A07E74D2}" type="presParOf" srcId="{995A53C1-DA1F-455B-B00C-5C2F97AAE4EF}" destId="{BCED4873-D034-46D6-83FC-F175F6AA5D27}" srcOrd="19" destOrd="0" presId="urn:microsoft.com/office/officeart/2005/8/layout/cycle6"/>
    <dgm:cxn modelId="{F3F92121-FDD1-4F99-A4D6-9375D9E2CA11}" type="presParOf" srcId="{995A53C1-DA1F-455B-B00C-5C2F97AAE4EF}" destId="{DEB118E3-E10B-4D80-A7A2-80ED719603D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02952-3F38-4FD8-91DC-EB75BB1EB976}">
      <dsp:nvSpPr>
        <dsp:cNvPr id="0" name=""/>
        <dsp:cNvSpPr/>
      </dsp:nvSpPr>
      <dsp:spPr>
        <a:xfrm>
          <a:off x="-6343978" y="-964771"/>
          <a:ext cx="7507287" cy="7507287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A1586-EC90-484D-914C-79821949CE30}">
      <dsp:nvSpPr>
        <dsp:cNvPr id="0" name=""/>
        <dsp:cNvSpPr/>
      </dsp:nvSpPr>
      <dsp:spPr>
        <a:xfrm>
          <a:off x="707257" y="139154"/>
          <a:ext cx="5489589" cy="858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10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ЗАПРОШЕНО БРОНИРОВАНИЙ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257" y="139154"/>
        <a:ext cx="5489589" cy="858080"/>
      </dsp:txXfrm>
    </dsp:sp>
    <dsp:sp modelId="{F477D68C-3BA9-4B59-A944-2BE64FD34905}">
      <dsp:nvSpPr>
        <dsp:cNvPr id="0" name=""/>
        <dsp:cNvSpPr/>
      </dsp:nvSpPr>
      <dsp:spPr>
        <a:xfrm>
          <a:off x="173548" y="212838"/>
          <a:ext cx="1072600" cy="1072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23831-AE1E-46C2-8D1C-A459B88BD112}">
      <dsp:nvSpPr>
        <dsp:cNvPr id="0" name=""/>
        <dsp:cNvSpPr/>
      </dsp:nvSpPr>
      <dsp:spPr>
        <a:xfrm>
          <a:off x="1051135" y="1700019"/>
          <a:ext cx="5145711" cy="858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10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ЗАБРОНИРОВАНО ПУТЕВОК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1135" y="1700019"/>
        <a:ext cx="5145711" cy="858080"/>
      </dsp:txXfrm>
    </dsp:sp>
    <dsp:sp modelId="{24C9C401-D219-45F8-B5A1-A767A2D8F961}">
      <dsp:nvSpPr>
        <dsp:cNvPr id="0" name=""/>
        <dsp:cNvSpPr/>
      </dsp:nvSpPr>
      <dsp:spPr>
        <a:xfrm>
          <a:off x="365573" y="1533925"/>
          <a:ext cx="1072600" cy="1072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F4CBD-DA0A-4D82-9118-DDA8EFA7F3F0}">
      <dsp:nvSpPr>
        <dsp:cNvPr id="0" name=""/>
        <dsp:cNvSpPr/>
      </dsp:nvSpPr>
      <dsp:spPr>
        <a:xfrm>
          <a:off x="1199214" y="3241097"/>
          <a:ext cx="4997632" cy="858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10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ЗАКЛЮЧЕНО ДОГОВОРОВ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9214" y="3241097"/>
        <a:ext cx="4997632" cy="858080"/>
      </dsp:txXfrm>
    </dsp:sp>
    <dsp:sp modelId="{D44DE08A-6DF2-4238-B54A-710E9D042CC9}">
      <dsp:nvSpPr>
        <dsp:cNvPr id="0" name=""/>
        <dsp:cNvSpPr/>
      </dsp:nvSpPr>
      <dsp:spPr>
        <a:xfrm>
          <a:off x="465926" y="3008866"/>
          <a:ext cx="1072600" cy="10726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781F0-80C7-4237-90CA-D98F60D60C1C}">
      <dsp:nvSpPr>
        <dsp:cNvPr id="0" name=""/>
        <dsp:cNvSpPr/>
      </dsp:nvSpPr>
      <dsp:spPr>
        <a:xfrm>
          <a:off x="689681" y="4713022"/>
          <a:ext cx="5489589" cy="858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10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ОПЛАЧЕНО ПУТЕВОК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681" y="4713022"/>
        <a:ext cx="5489589" cy="858080"/>
      </dsp:txXfrm>
    </dsp:sp>
    <dsp:sp modelId="{E9303426-2420-440C-B9CF-50D5908A5B79}">
      <dsp:nvSpPr>
        <dsp:cNvPr id="0" name=""/>
        <dsp:cNvSpPr/>
      </dsp:nvSpPr>
      <dsp:spPr>
        <a:xfrm>
          <a:off x="0" y="4422272"/>
          <a:ext cx="1072600" cy="1072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FF2FF-5833-405A-AD4C-E2A72F6323D2}">
      <dsp:nvSpPr>
        <dsp:cNvPr id="0" name=""/>
        <dsp:cNvSpPr/>
      </dsp:nvSpPr>
      <dsp:spPr>
        <a:xfrm>
          <a:off x="4880987" y="1926"/>
          <a:ext cx="1556099" cy="7453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Дворовый тренер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7373" y="38312"/>
        <a:ext cx="1483327" cy="672601"/>
      </dsp:txXfrm>
    </dsp:sp>
    <dsp:sp modelId="{FCB297C7-D93F-43CD-9F48-6150C64734D7}">
      <dsp:nvSpPr>
        <dsp:cNvPr id="0" name=""/>
        <dsp:cNvSpPr/>
      </dsp:nvSpPr>
      <dsp:spPr>
        <a:xfrm>
          <a:off x="3532137" y="374613"/>
          <a:ext cx="4253798" cy="4253798"/>
        </a:xfrm>
        <a:custGeom>
          <a:avLst/>
          <a:gdLst/>
          <a:ahLst/>
          <a:cxnLst/>
          <a:rect l="0" t="0" r="0" b="0"/>
          <a:pathLst>
            <a:path>
              <a:moveTo>
                <a:pt x="2910296" y="149530"/>
              </a:moveTo>
              <a:arcTo wR="2126899" hR="2126899" stAng="17496754" swAng="91349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82924-283F-4BE7-BF97-F166E8D9F8F4}">
      <dsp:nvSpPr>
        <dsp:cNvPr id="0" name=""/>
        <dsp:cNvSpPr/>
      </dsp:nvSpPr>
      <dsp:spPr>
        <a:xfrm>
          <a:off x="6378035" y="802725"/>
          <a:ext cx="1887756" cy="745373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w="165100" prst="coolSlant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Игры нашего двора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4421" y="839111"/>
        <a:ext cx="1814984" cy="672601"/>
      </dsp:txXfrm>
    </dsp:sp>
    <dsp:sp modelId="{95385EF8-8BB1-400E-A86B-DE93C5A86110}">
      <dsp:nvSpPr>
        <dsp:cNvPr id="0" name=""/>
        <dsp:cNvSpPr/>
      </dsp:nvSpPr>
      <dsp:spPr>
        <a:xfrm>
          <a:off x="3532137" y="374613"/>
          <a:ext cx="4253798" cy="4253798"/>
        </a:xfrm>
        <a:custGeom>
          <a:avLst/>
          <a:gdLst/>
          <a:ahLst/>
          <a:cxnLst/>
          <a:rect l="0" t="0" r="0" b="0"/>
          <a:pathLst>
            <a:path>
              <a:moveTo>
                <a:pt x="4032941" y="1183129"/>
              </a:moveTo>
              <a:arcTo wR="2126899" hR="2126899" stAng="20019471" swAng="172576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09181-BB70-4062-8660-2FC439048B0B}">
      <dsp:nvSpPr>
        <dsp:cNvPr id="0" name=""/>
        <dsp:cNvSpPr/>
      </dsp:nvSpPr>
      <dsp:spPr>
        <a:xfrm>
          <a:off x="6954560" y="2602105"/>
          <a:ext cx="1556099" cy="74537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 в профессии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0946" y="2638491"/>
        <a:ext cx="1483327" cy="672601"/>
      </dsp:txXfrm>
    </dsp:sp>
    <dsp:sp modelId="{A79E7CB5-20C5-4BF4-AE3C-7D06DD05365A}">
      <dsp:nvSpPr>
        <dsp:cNvPr id="0" name=""/>
        <dsp:cNvSpPr/>
      </dsp:nvSpPr>
      <dsp:spPr>
        <a:xfrm>
          <a:off x="3532137" y="374613"/>
          <a:ext cx="4253798" cy="4253798"/>
        </a:xfrm>
        <a:custGeom>
          <a:avLst/>
          <a:gdLst/>
          <a:ahLst/>
          <a:cxnLst/>
          <a:rect l="0" t="0" r="0" b="0"/>
          <a:pathLst>
            <a:path>
              <a:moveTo>
                <a:pt x="4074917" y="2980670"/>
              </a:moveTo>
              <a:arcTo wR="2126899" hR="2126899" stAng="1420005" swAng="1358077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D6946-253C-41F5-851A-7C06699AE5F8}">
      <dsp:nvSpPr>
        <dsp:cNvPr id="0" name=""/>
        <dsp:cNvSpPr/>
      </dsp:nvSpPr>
      <dsp:spPr>
        <a:xfrm>
          <a:off x="5803814" y="4045095"/>
          <a:ext cx="1556099" cy="7453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Вожатый нашего двора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0200" y="4081481"/>
        <a:ext cx="1483327" cy="672601"/>
      </dsp:txXfrm>
    </dsp:sp>
    <dsp:sp modelId="{C52D9FA3-99F4-4436-BACD-F6AEE407E92C}">
      <dsp:nvSpPr>
        <dsp:cNvPr id="0" name=""/>
        <dsp:cNvSpPr/>
      </dsp:nvSpPr>
      <dsp:spPr>
        <a:xfrm>
          <a:off x="3532137" y="374613"/>
          <a:ext cx="4253798" cy="4253798"/>
        </a:xfrm>
        <a:custGeom>
          <a:avLst/>
          <a:gdLst/>
          <a:ahLst/>
          <a:cxnLst/>
          <a:rect l="0" t="0" r="0" b="0"/>
          <a:pathLst>
            <a:path>
              <a:moveTo>
                <a:pt x="2268787" y="4249060"/>
              </a:moveTo>
              <a:arcTo wR="2126899" hR="2126899" stAng="5170493" swAng="45901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C16D2-31BB-48B4-8873-B824B4833899}">
      <dsp:nvSpPr>
        <dsp:cNvPr id="0" name=""/>
        <dsp:cNvSpPr/>
      </dsp:nvSpPr>
      <dsp:spPr>
        <a:xfrm>
          <a:off x="3958160" y="4045095"/>
          <a:ext cx="1556099" cy="74537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4546" y="4081481"/>
        <a:ext cx="1483327" cy="672601"/>
      </dsp:txXfrm>
    </dsp:sp>
    <dsp:sp modelId="{3AC78ADD-ECF5-4858-A9CA-66705FE89E5E}">
      <dsp:nvSpPr>
        <dsp:cNvPr id="0" name=""/>
        <dsp:cNvSpPr/>
      </dsp:nvSpPr>
      <dsp:spPr>
        <a:xfrm>
          <a:off x="3532137" y="374613"/>
          <a:ext cx="4253798" cy="4253798"/>
        </a:xfrm>
        <a:custGeom>
          <a:avLst/>
          <a:gdLst/>
          <a:ahLst/>
          <a:cxnLst/>
          <a:rect l="0" t="0" r="0" b="0"/>
          <a:pathLst>
            <a:path>
              <a:moveTo>
                <a:pt x="657498" y="3664612"/>
              </a:moveTo>
              <a:arcTo wR="2126899" hR="2126899" stAng="8021919" swAng="1358077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C2AD5-CCD9-4060-AF6B-B5BD3EF4D1B7}">
      <dsp:nvSpPr>
        <dsp:cNvPr id="0" name=""/>
        <dsp:cNvSpPr/>
      </dsp:nvSpPr>
      <dsp:spPr>
        <a:xfrm>
          <a:off x="2807413" y="2602105"/>
          <a:ext cx="1556099" cy="7453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Безопасные каникулы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3799" y="2638491"/>
        <a:ext cx="1483327" cy="672601"/>
      </dsp:txXfrm>
    </dsp:sp>
    <dsp:sp modelId="{8EF8A6E1-E1E3-4D1D-913D-2A467BD1CC4A}">
      <dsp:nvSpPr>
        <dsp:cNvPr id="0" name=""/>
        <dsp:cNvSpPr/>
      </dsp:nvSpPr>
      <dsp:spPr>
        <a:xfrm>
          <a:off x="3532137" y="374613"/>
          <a:ext cx="4253798" cy="4253798"/>
        </a:xfrm>
        <a:custGeom>
          <a:avLst/>
          <a:gdLst/>
          <a:ahLst/>
          <a:cxnLst/>
          <a:rect l="0" t="0" r="0" b="0"/>
          <a:pathLst>
            <a:path>
              <a:moveTo>
                <a:pt x="1897" y="2216728"/>
              </a:moveTo>
              <a:arcTo wR="2126899" hR="2126899" stAng="10654764" swAng="172576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C35D5-3B97-4C46-AD09-7C2408A82DE0}">
      <dsp:nvSpPr>
        <dsp:cNvPr id="0" name=""/>
        <dsp:cNvSpPr/>
      </dsp:nvSpPr>
      <dsp:spPr>
        <a:xfrm>
          <a:off x="3149943" y="802725"/>
          <a:ext cx="1692433" cy="74537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174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Профилактика на воде</a:t>
          </a:r>
          <a:endParaRPr lang="ru-RU" sz="1600" b="1" kern="1200" dirty="0">
            <a:solidFill>
              <a:srgbClr val="001746"/>
            </a:solidFill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</dsp:txBody>
      <dsp:txXfrm>
        <a:off x="3186329" y="839111"/>
        <a:ext cx="1619661" cy="672601"/>
      </dsp:txXfrm>
    </dsp:sp>
    <dsp:sp modelId="{DEB118E3-E10B-4D80-A7A2-80ED719603D2}">
      <dsp:nvSpPr>
        <dsp:cNvPr id="0" name=""/>
        <dsp:cNvSpPr/>
      </dsp:nvSpPr>
      <dsp:spPr>
        <a:xfrm>
          <a:off x="3532137" y="374613"/>
          <a:ext cx="4253798" cy="4253798"/>
        </a:xfrm>
        <a:custGeom>
          <a:avLst/>
          <a:gdLst/>
          <a:ahLst/>
          <a:cxnLst/>
          <a:rect l="0" t="0" r="0" b="0"/>
          <a:pathLst>
            <a:path>
              <a:moveTo>
                <a:pt x="851720" y="424659"/>
              </a:moveTo>
              <a:arcTo wR="2126899" hR="2126899" stAng="13989748" swAng="91349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157"/>
          </a:xfrm>
          <a:prstGeom prst="rect">
            <a:avLst/>
          </a:prstGeom>
        </p:spPr>
        <p:txBody>
          <a:bodyPr vert="horz" lIns="91119" tIns="45560" rIns="91119" bIns="455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157"/>
          </a:xfrm>
          <a:prstGeom prst="rect">
            <a:avLst/>
          </a:prstGeom>
        </p:spPr>
        <p:txBody>
          <a:bodyPr vert="horz" lIns="91119" tIns="45560" rIns="91119" bIns="455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9365C7-5CF9-4733-8448-AF81F845B732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9" tIns="45560" rIns="91119" bIns="4556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844"/>
            <a:ext cx="5447030" cy="3913863"/>
          </a:xfrm>
          <a:prstGeom prst="rect">
            <a:avLst/>
          </a:prstGeom>
        </p:spPr>
        <p:txBody>
          <a:bodyPr vert="horz" lIns="91119" tIns="45560" rIns="91119" bIns="4556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769"/>
            <a:ext cx="2950475" cy="498157"/>
          </a:xfrm>
          <a:prstGeom prst="rect">
            <a:avLst/>
          </a:prstGeom>
        </p:spPr>
        <p:txBody>
          <a:bodyPr vert="horz" lIns="91119" tIns="45560" rIns="91119" bIns="455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769"/>
            <a:ext cx="2950475" cy="498157"/>
          </a:xfrm>
          <a:prstGeom prst="rect">
            <a:avLst/>
          </a:prstGeom>
        </p:spPr>
        <p:txBody>
          <a:bodyPr vert="horz" lIns="91119" tIns="45560" rIns="91119" bIns="455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9EF3D0-B683-46BC-A68E-344CBF443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18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424" indent="-28477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114" indent="-2278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759" indent="-2278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0405" indent="-2278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6050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1696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341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2987" indent="-227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CEE78E-771A-44F2-A7B6-595AC76207E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3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4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" y="1341438"/>
            <a:ext cx="6432550" cy="361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52:notes"/>
          <p:cNvSpPr txBox="1">
            <a:spLocks noGrp="1"/>
          </p:cNvSpPr>
          <p:nvPr>
            <p:ph type="body" idx="1"/>
          </p:nvPr>
        </p:nvSpPr>
        <p:spPr>
          <a:xfrm>
            <a:off x="670047" y="5162835"/>
            <a:ext cx="5360442" cy="42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86" tIns="45180" rIns="90386" bIns="45180" anchor="t" anchorCtr="0">
            <a:noAutofit/>
          </a:bodyPr>
          <a:lstStyle/>
          <a:p>
            <a:pPr>
              <a:buSzPts val="1100"/>
            </a:pPr>
            <a:r>
              <a:rPr lang="ru-RU" dirty="0"/>
              <a:t>	</a:t>
            </a:r>
            <a:endParaRPr dirty="0"/>
          </a:p>
        </p:txBody>
      </p:sp>
      <p:sp>
        <p:nvSpPr>
          <p:cNvPr id="1677" name="Google Shape;1677;p52:notes"/>
          <p:cNvSpPr txBox="1">
            <a:spLocks noGrp="1"/>
          </p:cNvSpPr>
          <p:nvPr>
            <p:ph type="sldNum" idx="12"/>
          </p:nvPr>
        </p:nvSpPr>
        <p:spPr>
          <a:xfrm>
            <a:off x="3795380" y="10189707"/>
            <a:ext cx="2903561" cy="53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86" tIns="45180" rIns="90386" bIns="45180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</a:pPr>
              <a:t>10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69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675;p5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3350" y="1341438"/>
            <a:ext cx="6432550" cy="361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21506" name="Google Shape;1676;p52:notes"/>
          <p:cNvSpPr txBox="1">
            <a:spLocks noGrp="1"/>
          </p:cNvSpPr>
          <p:nvPr>
            <p:ph type="body" idx="1"/>
          </p:nvPr>
        </p:nvSpPr>
        <p:spPr bwMode="auto">
          <a:xfrm>
            <a:off x="669847" y="5162428"/>
            <a:ext cx="5360344" cy="4224814"/>
          </a:xfrm>
          <a:noFill/>
        </p:spPr>
        <p:txBody>
          <a:bodyPr wrap="square" lIns="90376" tIns="45175" rIns="90376" bIns="4517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r>
              <a:rPr lang="ru-RU" smtClean="0"/>
              <a:t>	</a:t>
            </a:r>
          </a:p>
        </p:txBody>
      </p:sp>
      <p:sp>
        <p:nvSpPr>
          <p:cNvPr id="1677" name="Google Shape;1677;p52:notes"/>
          <p:cNvSpPr>
            <a:spLocks noGrp="1"/>
          </p:cNvSpPr>
          <p:nvPr>
            <p:ph type="sldNum" sz="quarter" idx="5"/>
          </p:nvPr>
        </p:nvSpPr>
        <p:spPr>
          <a:xfrm>
            <a:off x="3795269" y="10190004"/>
            <a:ext cx="2903192" cy="537818"/>
          </a:xfrm>
        </p:spPr>
        <p:txBody>
          <a:bodyPr spcFirstLastPara="1" wrap="square" lIns="90376" tIns="45175" rIns="90376" bIns="45175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fld id="{B6DD1FC6-2B01-4420-BB77-B24D7580C65D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12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80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9A4B-D5EE-4205-B174-A5305270A2D8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8454-9E04-4CDC-829F-D9F7D0722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763E-13ED-40A1-ADBB-C0494EAB1988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96C9-D74A-4C75-93F3-4D35E26D6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9EB5-F884-475B-9B41-C4B8C95E24CF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53BC-9DD5-4D13-83BB-BDE89D4FB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2113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86B6-4944-4F63-881F-95E3FE011508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E918-3893-4193-B653-8812C5ACD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8FE3-FA8A-4300-9F61-FF5899609123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3EDE-C89A-42C1-B9CF-133A40F1C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473C-29F5-4FA2-8DC0-650AD9B2EE9A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EBB9-614B-4046-94D8-671504338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AAB7-1CDE-4858-939E-5B5B96852D47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9540-ECBC-4A6F-85C0-FB8C21D21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ED58-BF14-45C3-856B-FBB43B317C3C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2B2C-1D09-46FC-8820-5DD51EDDA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40B23-DEAB-41E9-9212-0A460FBB3032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8C7E7-125F-4B83-A35B-0F4FDAE6E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85D31-A444-4F85-B88E-2AB218792BD3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45A8-F1A9-4912-A6A8-5083E12F0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DA43-AD65-46C5-9CAC-38FC1B33D2A5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DC39-EA6A-43BC-8086-82851E1FD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1846F7-9297-4790-915D-E64DB735CE9A}" type="datetimeFigureOut">
              <a:rPr lang="ru-RU"/>
              <a:pPr>
                <a:defRPr/>
              </a:pPr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6C482C-357F-4843-A4A6-3664BBE37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3.png"/><Relationship Id="rId5" Type="http://schemas.openxmlformats.org/officeDocument/2006/relationships/diagramData" Target="../diagrams/data2.xml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9.png"/><Relationship Id="rId4" Type="http://schemas.openxmlformats.org/officeDocument/2006/relationships/image" Target="../media/image27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zayavka22.ru/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0887" cy="6858000"/>
          </a:xfrm>
          <a:prstGeom prst="rect">
            <a:avLst/>
          </a:prstGeom>
        </p:spPr>
      </p:pic>
      <p:sp>
        <p:nvSpPr>
          <p:cNvPr id="11" name="Google Shape;1158;g7e118ccf70_7_0"/>
          <p:cNvSpPr/>
          <p:nvPr/>
        </p:nvSpPr>
        <p:spPr>
          <a:xfrm>
            <a:off x="3079750" y="952500"/>
            <a:ext cx="12207875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58;g7e118ccf70_7_0"/>
          <p:cNvSpPr/>
          <p:nvPr/>
        </p:nvSpPr>
        <p:spPr>
          <a:xfrm>
            <a:off x="-6350" y="-17463"/>
            <a:ext cx="12201525" cy="996951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364" name="Рисунок 1"/>
          <p:cNvPicPr>
            <a:picLocks noChangeAspect="1"/>
          </p:cNvPicPr>
          <p:nvPr/>
        </p:nvPicPr>
        <p:blipFill>
          <a:blip r:embed="rId3"/>
          <a:srcRect r="76642" b="9442"/>
          <a:stretch>
            <a:fillRect/>
          </a:stretch>
        </p:blipFill>
        <p:spPr bwMode="auto">
          <a:xfrm>
            <a:off x="4763" y="-85725"/>
            <a:ext cx="1092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035425" y="127000"/>
            <a:ext cx="4124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4D86"/>
                </a:solidFill>
                <a:latin typeface="Calibri" pitchFamily="34" charset="0"/>
              </a:rPr>
              <a:t>МИНИСТЕРСТВО ОБРАЗОВАНИЯ </a:t>
            </a:r>
            <a:br>
              <a:rPr lang="ru-RU" altLang="ru-RU" sz="2000" b="1">
                <a:solidFill>
                  <a:srgbClr val="004D86"/>
                </a:solidFill>
                <a:latin typeface="Calibri" pitchFamily="34" charset="0"/>
              </a:rPr>
            </a:br>
            <a:r>
              <a:rPr lang="ru-RU" altLang="ru-RU" sz="2000" b="1">
                <a:solidFill>
                  <a:srgbClr val="004D86"/>
                </a:solidFill>
                <a:latin typeface="Calibri" pitchFamily="34" charset="0"/>
              </a:rPr>
              <a:t>И НАУКИ АЛТАЙСКОГО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350" y="6430963"/>
            <a:ext cx="12192000" cy="46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367" name="Google Shape;258;p5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835025"/>
            <a:ext cx="3794125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Заголовок 2"/>
          <p:cNvSpPr txBox="1">
            <a:spLocks/>
          </p:cNvSpPr>
          <p:nvPr/>
        </p:nvSpPr>
        <p:spPr bwMode="auto">
          <a:xfrm>
            <a:off x="4741863" y="6464300"/>
            <a:ext cx="271303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endParaRPr lang="ru-RU" sz="1600">
              <a:latin typeface="Roboto"/>
              <a:ea typeface="Roboto"/>
              <a:cs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4979" y="3360658"/>
            <a:ext cx="105893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 ходе подготовки к летней оздоровительной кампании</a:t>
            </a:r>
            <a:b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2022 года в Алтайском крае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" y="0"/>
            <a:ext cx="12083727" cy="6858000"/>
          </a:xfrm>
          <a:prstGeom prst="rect">
            <a:avLst/>
          </a:prstGeom>
        </p:spPr>
      </p:pic>
      <p:sp>
        <p:nvSpPr>
          <p:cNvPr id="15" name="Google Shape;1158;g7e118ccf70_7_0"/>
          <p:cNvSpPr/>
          <p:nvPr/>
        </p:nvSpPr>
        <p:spPr>
          <a:xfrm>
            <a:off x="-1252003" y="-138172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400" dirty="0"/>
          </a:p>
        </p:txBody>
      </p:sp>
      <p:sp>
        <p:nvSpPr>
          <p:cNvPr id="14" name="Google Shape;1679;p103"/>
          <p:cNvSpPr/>
          <p:nvPr/>
        </p:nvSpPr>
        <p:spPr>
          <a:xfrm>
            <a:off x="191069" y="1125905"/>
            <a:ext cx="11791665" cy="54113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2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725"/>
            <a:ext cx="12192000" cy="9419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103"/>
          <p:cNvSpPr txBox="1"/>
          <p:nvPr/>
        </p:nvSpPr>
        <p:spPr>
          <a:xfrm>
            <a:off x="1168104" y="436490"/>
            <a:ext cx="10644297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1" dirty="0" smtClean="0">
                <a:solidFill>
                  <a:srgbClr val="0017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занятости детей в летний период 2022 года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0" y="317737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72846" y="2068146"/>
            <a:ext cx="10236297" cy="105611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356532" y="1341119"/>
          <a:ext cx="11318074" cy="479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28525" y="2916870"/>
            <a:ext cx="27781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осуговых площадок</a:t>
            </a: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летнего отдыха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6103" y="1557792"/>
            <a:ext cx="2335567" cy="1397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1462" y="4530792"/>
            <a:ext cx="2224848" cy="1668636"/>
          </a:xfrm>
          <a:prstGeom prst="rect">
            <a:avLst/>
          </a:prstGeom>
        </p:spPr>
      </p:pic>
      <p:pic>
        <p:nvPicPr>
          <p:cNvPr id="1026" name="Picture 2" descr="фото 1 (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87" y="1957018"/>
            <a:ext cx="2556069" cy="340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258;p52"/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842827" y="304009"/>
            <a:ext cx="1332632" cy="101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8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1FF2FF-5833-405A-AD4C-E2A72F632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297C7-D93F-43CD-9F48-6150C6473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482924-283F-4BE7-BF97-F166E8D9F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385EF8-8BB1-400E-A86B-DE93C5A86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909181-BB70-4062-8660-2FC439048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E7CB5-20C5-4BF4-AE3C-7D06DD053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D6946-253C-41F5-851A-7C06699AE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2D9FA3-99F4-4436-BACD-F6AEE407E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C16D2-31BB-48B4-8873-B824B4833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78ADD-ECF5-4858-A9CA-66705FE8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C2AD5-CCD9-4060-AF6B-B5BD3EF4D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F8A6E1-E1E3-4D1D-913D-2A467BD1C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3C35D5-3B97-4C46-AD09-7C2408A82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B118E3-E10B-4D80-A7A2-80ED71960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72" y="4663903"/>
            <a:ext cx="6582291" cy="2194097"/>
          </a:xfrm>
          <a:prstGeom prst="rect">
            <a:avLst/>
          </a:prstGeom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169" y="957545"/>
            <a:ext cx="1555831" cy="15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Google Shape;1158;g7e118ccf70_7_0"/>
          <p:cNvSpPr/>
          <p:nvPr/>
        </p:nvSpPr>
        <p:spPr>
          <a:xfrm>
            <a:off x="14029" y="0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5714" y="1645033"/>
            <a:ext cx="0" cy="801721"/>
          </a:xfrm>
          <a:prstGeom prst="line">
            <a:avLst/>
          </a:prstGeom>
          <a:ln w="28575">
            <a:solidFill>
              <a:srgbClr val="006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Кольцо 6"/>
          <p:cNvSpPr/>
          <p:nvPr/>
        </p:nvSpPr>
        <p:spPr>
          <a:xfrm>
            <a:off x="782045" y="1344556"/>
            <a:ext cx="287338" cy="287338"/>
          </a:xfrm>
          <a:prstGeom prst="donut">
            <a:avLst>
              <a:gd name="adj" fmla="val 22089"/>
            </a:avLst>
          </a:prstGeom>
          <a:solidFill>
            <a:srgbClr val="005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782045" y="2446754"/>
            <a:ext cx="287338" cy="287337"/>
          </a:xfrm>
          <a:prstGeom prst="donut">
            <a:avLst>
              <a:gd name="adj" fmla="val 22089"/>
            </a:avLst>
          </a:prstGeom>
          <a:solidFill>
            <a:srgbClr val="2D8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797125" y="3454615"/>
            <a:ext cx="287338" cy="287338"/>
          </a:xfrm>
          <a:prstGeom prst="donut">
            <a:avLst>
              <a:gd name="adj" fmla="val 22089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5714" y="2679939"/>
            <a:ext cx="0" cy="784299"/>
          </a:xfrm>
          <a:prstGeom prst="line">
            <a:avLst/>
          </a:prstGeom>
          <a:ln w="28575">
            <a:solidFill>
              <a:srgbClr val="2D8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27792" y="3689734"/>
            <a:ext cx="331" cy="856115"/>
          </a:xfrm>
          <a:prstGeom prst="line">
            <a:avLst/>
          </a:prstGeom>
          <a:ln w="28575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1084462" y="1169805"/>
            <a:ext cx="7616193" cy="902213"/>
            <a:chOff x="-395381" y="1294936"/>
            <a:chExt cx="7777164" cy="828000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-395381" y="1294936"/>
              <a:ext cx="7777163" cy="0"/>
            </a:xfrm>
            <a:prstGeom prst="line">
              <a:avLst/>
            </a:prstGeom>
            <a:ln w="28575">
              <a:solidFill>
                <a:srgbClr val="0051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 bwMode="auto">
            <a:xfrm>
              <a:off x="-395380" y="1294936"/>
              <a:ext cx="7777163" cy="828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пяти краевых, профильных, инклюзивных смен для детей с ОВЗ, в 2022 году плановый охват 220 человек (в 2021 году - 80 человек);</a:t>
              </a:r>
              <a:endPara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069383" y="2246516"/>
            <a:ext cx="7631271" cy="903221"/>
            <a:chOff x="-445776" y="2420345"/>
            <a:chExt cx="7792008" cy="828000"/>
          </a:xfrm>
        </p:grpSpPr>
        <p:cxnSp>
          <p:nvCxnSpPr>
            <p:cNvPr id="18" name="Прямая соединительная линия 17"/>
            <p:cNvCxnSpPr/>
            <p:nvPr/>
          </p:nvCxnSpPr>
          <p:spPr bwMode="auto">
            <a:xfrm>
              <a:off x="-445776" y="2420345"/>
              <a:ext cx="7777163" cy="0"/>
            </a:xfrm>
            <a:prstGeom prst="line">
              <a:avLst/>
            </a:prstGeom>
            <a:ln w="28575">
              <a:solidFill>
                <a:srgbClr val="2D8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 bwMode="auto">
            <a:xfrm>
              <a:off x="-430930" y="2420345"/>
              <a:ext cx="7777162" cy="828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7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отдыха в загородных оздоровительных лагерях детей-сирот, детей, оставшихся без попечения родителей (в </a:t>
              </a:r>
              <a:r>
                <a:rPr lang="ru-RU" sz="17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т.ч.путевки</a:t>
              </a:r>
              <a:r>
                <a:rPr lang="ru-RU" sz="17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приобретенные из средств краевого бюджета, плановый охват 360 детей)</a:t>
              </a:r>
              <a:endParaRPr lang="ru-RU" sz="17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084463" y="3249014"/>
            <a:ext cx="7601652" cy="925821"/>
            <a:chOff x="940128" y="3626397"/>
            <a:chExt cx="7777163" cy="846502"/>
          </a:xfrm>
        </p:grpSpPr>
        <p:cxnSp>
          <p:nvCxnSpPr>
            <p:cNvPr id="21" name="Прямая соединительная линия 20"/>
            <p:cNvCxnSpPr/>
            <p:nvPr/>
          </p:nvCxnSpPr>
          <p:spPr bwMode="auto">
            <a:xfrm>
              <a:off x="940128" y="3626397"/>
              <a:ext cx="7777162" cy="0"/>
            </a:xfrm>
            <a:prstGeom prst="line">
              <a:avLst/>
            </a:prstGeom>
            <a:ln w="28575"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 bwMode="auto">
            <a:xfrm>
              <a:off x="940128" y="3644899"/>
              <a:ext cx="7777163" cy="828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досуговых площадок, на базе общеобразовательных организаций, учреждений дополнительного образования в </a:t>
              </a:r>
              <a:r>
                <a:rPr lang="ru-RU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т.ч</a:t>
              </a:r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для детей, находящихся в ТЖС</a:t>
              </a:r>
              <a:endPara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Кольцо 25"/>
          <p:cNvSpPr/>
          <p:nvPr/>
        </p:nvSpPr>
        <p:spPr>
          <a:xfrm>
            <a:off x="781383" y="4556812"/>
            <a:ext cx="288000" cy="288000"/>
          </a:xfrm>
          <a:prstGeom prst="donut">
            <a:avLst>
              <a:gd name="adj" fmla="val 22089"/>
            </a:avLst>
          </a:prstGeom>
          <a:solidFill>
            <a:srgbClr val="A1B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grpSp>
        <p:nvGrpSpPr>
          <p:cNvPr id="33" name="Группа 36"/>
          <p:cNvGrpSpPr/>
          <p:nvPr/>
        </p:nvGrpSpPr>
        <p:grpSpPr>
          <a:xfrm>
            <a:off x="1119259" y="4326736"/>
            <a:ext cx="7581395" cy="937991"/>
            <a:chOff x="1049866" y="3812414"/>
            <a:chExt cx="10924113" cy="43200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049866" y="3812414"/>
              <a:ext cx="10924113" cy="432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 онлайн проекта «Умные каникулы»,  в </a:t>
              </a:r>
              <a:r>
                <a:rPr lang="ru-RU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т.ч</a:t>
              </a:r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для детей, находящихся в ТЖС.</a:t>
              </a:r>
              <a:endPara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049866" y="3812414"/>
              <a:ext cx="10924113" cy="0"/>
            </a:xfrm>
            <a:prstGeom prst="line">
              <a:avLst/>
            </a:prstGeom>
            <a:ln w="28575">
              <a:solidFill>
                <a:srgbClr val="A1B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Google Shape;1683;p103"/>
          <p:cNvSpPr/>
          <p:nvPr/>
        </p:nvSpPr>
        <p:spPr>
          <a:xfrm>
            <a:off x="0" y="116519"/>
            <a:ext cx="12192000" cy="82777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ОТДЫХА, ДОСУГА И ОЗДОРОВЛЕНИЯ ДЕТЕЙ В ТЖС</a:t>
            </a:r>
          </a:p>
          <a:p>
            <a:pPr algn="ctr">
              <a:defRPr/>
            </a:pPr>
            <a:endParaRPr lang="ru-RU" sz="2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-11497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3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69776" y="30539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oogle Shape;258;p5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5629" y="-51056"/>
            <a:ext cx="1448085" cy="110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" y="-42863"/>
            <a:ext cx="12080307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65" y="4889085"/>
            <a:ext cx="693420" cy="693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8"/>
          <a:stretch/>
        </p:blipFill>
        <p:spPr>
          <a:xfrm>
            <a:off x="6789738" y="1333501"/>
            <a:ext cx="5022849" cy="34663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3638344"/>
            <a:ext cx="5957888" cy="2953263"/>
          </a:xfrm>
          <a:prstGeom prst="rect">
            <a:avLst/>
          </a:prstGeom>
        </p:spPr>
      </p:pic>
      <p:sp>
        <p:nvSpPr>
          <p:cNvPr id="15" name="Google Shape;1158;g7e118ccf70_7_0"/>
          <p:cNvSpPr/>
          <p:nvPr/>
        </p:nvSpPr>
        <p:spPr>
          <a:xfrm>
            <a:off x="-502295" y="-52838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400" b="1" dirty="0"/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0484" name="Google Shape;1684;p103"/>
          <p:cNvSpPr txBox="1">
            <a:spLocks noChangeArrowheads="1"/>
          </p:cNvSpPr>
          <p:nvPr/>
        </p:nvSpPr>
        <p:spPr bwMode="auto">
          <a:xfrm>
            <a:off x="896387" y="429891"/>
            <a:ext cx="10510753" cy="55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defRPr/>
            </a:pPr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ПАЛАТОЧНЫЕ ЛАГЕРЯ</a:t>
            </a:r>
            <a:endParaRPr lang="ru-RU" sz="2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73175" y="2068513"/>
            <a:ext cx="10236200" cy="105568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lh5.googleusercontent.com/MRkdiTiC3hnOVIPe9ReE38fV7PpO6_uBdjo2aROPPIn8OhNTqxFBU83osfKqoopcul8NFK5g3YUuMVkpq6TRTBv7BpHtSyVxjaFwAmySvnpWIctDUAfaThP7L5rrCwt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863" y="445293"/>
            <a:ext cx="973137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-35687" y="281781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8111" y="1508760"/>
            <a:ext cx="60136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улучшением санитарно-эпидемиологической обстановки и рекомендациям Министерства Просвещения РФ предлагаем включать в Реестр организаций отдыха детей и их оздоровления лагеря палаточного типа.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озможна организация данного вида лагерей  на территории стационарного лагеря!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38"/>
          <p:cNvGrpSpPr/>
          <p:nvPr/>
        </p:nvGrpSpPr>
        <p:grpSpPr>
          <a:xfrm>
            <a:off x="10717443" y="5555962"/>
            <a:ext cx="1583863" cy="1249200"/>
            <a:chOff x="6415870" y="2804400"/>
            <a:chExt cx="1583863" cy="1249200"/>
          </a:xfrm>
        </p:grpSpPr>
        <p:pic>
          <p:nvPicPr>
            <p:cNvPr id="17" name="Picture 25" descr="http://www.yenislayt.com/upload/5c58fab618.png"/>
            <p:cNvPicPr>
              <a:picLocks noChangeAspect="1" noChangeArrowheads="1"/>
            </p:cNvPicPr>
            <p:nvPr/>
          </p:nvPicPr>
          <p:blipFill>
            <a:blip r:embed="rId9" cstate="print"/>
            <a:srcRect l="15527" r="18347"/>
            <a:stretch>
              <a:fillRect/>
            </a:stretch>
          </p:blipFill>
          <p:spPr bwMode="auto">
            <a:xfrm>
              <a:off x="6415870" y="2865600"/>
              <a:ext cx="769348" cy="1188000"/>
            </a:xfrm>
            <a:prstGeom prst="rect">
              <a:avLst/>
            </a:prstGeom>
            <a:noFill/>
          </p:spPr>
        </p:pic>
        <p:pic>
          <p:nvPicPr>
            <p:cNvPr id="18" name="Picture 27" descr="https://i.pinimg.com/originals/da/47/c2/da47c2d30bb68591ce7e7be407b5e990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75066" y="2804400"/>
              <a:ext cx="824667" cy="12492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6563703" y="4899445"/>
            <a:ext cx="5212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лагеря допускается только при наличии документа, подтверждающего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соответствие санитарным правилам, выданного органом, уполномоченным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государственный санитарно-эпидемиологический надзор по месту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лагеря!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" y="0"/>
            <a:ext cx="12100268" cy="6858000"/>
          </a:xfrm>
          <a:prstGeom prst="rect">
            <a:avLst/>
          </a:prstGeom>
        </p:spPr>
      </p:pic>
      <p:sp>
        <p:nvSpPr>
          <p:cNvPr id="16" name="Google Shape;1158;g7e118ccf70_7_0"/>
          <p:cNvSpPr/>
          <p:nvPr/>
        </p:nvSpPr>
        <p:spPr>
          <a:xfrm>
            <a:off x="-726925" y="0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400" dirty="0"/>
          </a:p>
        </p:txBody>
      </p:sp>
      <p:pic>
        <p:nvPicPr>
          <p:cNvPr id="21506" name="Рисунок 23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9" r="18861"/>
          <a:stretch>
            <a:fillRect/>
          </a:stretch>
        </p:blipFill>
        <p:spPr bwMode="auto">
          <a:xfrm>
            <a:off x="190500" y="2286000"/>
            <a:ext cx="303106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0285" y="0"/>
            <a:ext cx="11330516" cy="6921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ru-RU" alt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288118" y="1168400"/>
            <a:ext cx="52366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3000" y="1500188"/>
            <a:ext cx="9999133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УСЛУГ ОТДЫХА, ОЗДОРОВЛЕНИЯ И ЗАНЯТОСТИ ДЕТЕЙ</a:t>
            </a:r>
          </a:p>
        </p:txBody>
      </p:sp>
      <p:sp>
        <p:nvSpPr>
          <p:cNvPr id="21515" name="Прямоугольник 19"/>
          <p:cNvSpPr>
            <a:spLocks noChangeArrowheads="1"/>
          </p:cNvSpPr>
          <p:nvPr/>
        </p:nvSpPr>
        <p:spPr bwMode="auto">
          <a:xfrm>
            <a:off x="3221567" y="2270125"/>
            <a:ext cx="877993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ru-RU" altLang="ru-RU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обеспечить  </a:t>
            </a:r>
            <a:r>
              <a:rPr kumimoji="0"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комплексную безопасность </a:t>
            </a:r>
            <a:r>
              <a:rPr kumimoji="0" lang="ru-RU" altLang="ru-RU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летнего отдыха 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ru-RU" altLang="ru-RU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kumimoji="0"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за Реестром </a:t>
            </a:r>
            <a:r>
              <a:rPr kumimoji="0" lang="ru-RU" altLang="ru-RU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организаций отдыха детей;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сохранить показатели </a:t>
            </a:r>
            <a:r>
              <a:rPr kumimoji="0" lang="ru-RU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отдыха, оздоровления и занятости детей;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ru-RU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100% лагерей  </a:t>
            </a:r>
            <a:r>
              <a:rPr kumimoji="0"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квалифицированными кадрами</a:t>
            </a:r>
            <a:r>
              <a:rPr kumimoji="0" lang="ru-RU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None/>
            </a:pPr>
            <a:r>
              <a:rPr kumimoji="0"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endParaRPr kumimoji="0"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kumimoji="0" lang="ru-RU" alt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kumimoji="0" lang="ru-RU" altLang="ru-RU" sz="1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kumimoji="0" lang="ru-RU" altLang="ru-RU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2" name="Google Shape;1683;p103"/>
          <p:cNvSpPr/>
          <p:nvPr/>
        </p:nvSpPr>
        <p:spPr>
          <a:xfrm>
            <a:off x="0" y="103061"/>
            <a:ext cx="12192000" cy="82777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ЗАДАЧИ НА 2022 ГОД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11497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0" y="0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s://lh5.googleusercontent.com/MRkdiTiC3hnOVIPe9ReE38fV7PpO6_uBdjo2aROPPIn8OhNTqxFBU83osfKqoopcul8NFK5g3YUuMVkpq6TRTBv7BpHtSyVxjaFwAmySvnpWIctDUAfaThP7L5rrCwt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133" y="112711"/>
            <a:ext cx="973137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8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" y="0"/>
            <a:ext cx="12092405" cy="6858000"/>
          </a:xfrm>
          <a:prstGeom prst="rect">
            <a:avLst/>
          </a:prstGeom>
        </p:spPr>
      </p:pic>
      <p:sp>
        <p:nvSpPr>
          <p:cNvPr id="23" name="Google Shape;1158;g7e118ccf70_7_0"/>
          <p:cNvSpPr/>
          <p:nvPr/>
        </p:nvSpPr>
        <p:spPr>
          <a:xfrm>
            <a:off x="-982081" y="143577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400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stCxn id="18" idx="4"/>
            <a:endCxn id="40" idx="0"/>
          </p:cNvCxnSpPr>
          <p:nvPr/>
        </p:nvCxnSpPr>
        <p:spPr>
          <a:xfrm>
            <a:off x="1935748" y="3226637"/>
            <a:ext cx="0" cy="1334796"/>
          </a:xfrm>
          <a:prstGeom prst="line">
            <a:avLst/>
          </a:prstGeom>
          <a:ln w="28575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8" idx="0"/>
          </p:cNvCxnSpPr>
          <p:nvPr/>
        </p:nvCxnSpPr>
        <p:spPr>
          <a:xfrm flipH="1">
            <a:off x="1935749" y="1877749"/>
            <a:ext cx="6929" cy="1060889"/>
          </a:xfrm>
          <a:prstGeom prst="line">
            <a:avLst/>
          </a:prstGeom>
          <a:ln w="28575">
            <a:solidFill>
              <a:srgbClr val="006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Кольцо 15"/>
          <p:cNvSpPr/>
          <p:nvPr/>
        </p:nvSpPr>
        <p:spPr>
          <a:xfrm>
            <a:off x="1791748" y="1589732"/>
            <a:ext cx="288000" cy="288000"/>
          </a:xfrm>
          <a:prstGeom prst="donut">
            <a:avLst>
              <a:gd name="adj" fmla="val 22089"/>
            </a:avLst>
          </a:prstGeom>
          <a:solidFill>
            <a:srgbClr val="005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1791748" y="2938637"/>
            <a:ext cx="288000" cy="288000"/>
          </a:xfrm>
          <a:prstGeom prst="donut">
            <a:avLst>
              <a:gd name="adj" fmla="val 22089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grpSp>
        <p:nvGrpSpPr>
          <p:cNvPr id="20" name="Группа 27"/>
          <p:cNvGrpSpPr/>
          <p:nvPr/>
        </p:nvGrpSpPr>
        <p:grpSpPr>
          <a:xfrm>
            <a:off x="2182815" y="1050431"/>
            <a:ext cx="7778895" cy="723334"/>
            <a:chOff x="1049865" y="965561"/>
            <a:chExt cx="10927289" cy="119551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049865" y="971071"/>
              <a:ext cx="10924113" cy="119000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Сохранение сети организаций отдыха детей и их оздоровления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053041" y="965561"/>
              <a:ext cx="10924113" cy="0"/>
            </a:xfrm>
            <a:prstGeom prst="line">
              <a:avLst/>
            </a:prstGeom>
            <a:ln w="28575">
              <a:solidFill>
                <a:srgbClr val="0051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33"/>
          <p:cNvGrpSpPr/>
          <p:nvPr/>
        </p:nvGrpSpPr>
        <p:grpSpPr>
          <a:xfrm>
            <a:off x="2182815" y="1800345"/>
            <a:ext cx="7776634" cy="1316181"/>
            <a:chOff x="1049866" y="3144694"/>
            <a:chExt cx="10924113" cy="51098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049866" y="3144694"/>
              <a:ext cx="10924113" cy="51098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комплексной безопасности при организации отдыха детей и их оздоровления в Алтайском крае</a:t>
              </a: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049866" y="3144703"/>
              <a:ext cx="10924113" cy="0"/>
            </a:xfrm>
            <a:prstGeom prst="line">
              <a:avLst/>
            </a:prstGeom>
            <a:ln w="28575"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55"/>
          <p:cNvGrpSpPr/>
          <p:nvPr/>
        </p:nvGrpSpPr>
        <p:grpSpPr>
          <a:xfrm>
            <a:off x="2182815" y="2843993"/>
            <a:ext cx="7844492" cy="1265907"/>
            <a:chOff x="957720" y="1407724"/>
            <a:chExt cx="11019435" cy="126590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57720" y="1407724"/>
              <a:ext cx="10924113" cy="117231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и укрепление материально-технической базы организаций отдыха детей и их оздоровления</a:t>
              </a: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053042" y="2673631"/>
              <a:ext cx="10924113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Кольцо 39"/>
          <p:cNvSpPr/>
          <p:nvPr/>
        </p:nvSpPr>
        <p:spPr>
          <a:xfrm>
            <a:off x="1791748" y="4561433"/>
            <a:ext cx="288000" cy="288000"/>
          </a:xfrm>
          <a:prstGeom prst="donut">
            <a:avLst>
              <a:gd name="adj" fmla="val 2208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24" name="Google Shape;1683;p103"/>
          <p:cNvSpPr/>
          <p:nvPr/>
        </p:nvSpPr>
        <p:spPr>
          <a:xfrm>
            <a:off x="-7863" y="129068"/>
            <a:ext cx="12192000" cy="82777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ЗАДАЧИ НА 2022 ГОД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-11497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2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0" y="0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55"/>
          <p:cNvGrpSpPr/>
          <p:nvPr/>
        </p:nvGrpSpPr>
        <p:grpSpPr>
          <a:xfrm>
            <a:off x="2246151" y="5319724"/>
            <a:ext cx="7778895" cy="1191069"/>
            <a:chOff x="1049866" y="2673631"/>
            <a:chExt cx="10927289" cy="119106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049866" y="2692387"/>
              <a:ext cx="10924113" cy="117231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Осуществление контроля за организациями, предоставляющими услуги по отдыху и оздоровления детей</a:t>
              </a: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053042" y="2673631"/>
              <a:ext cx="10924113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2199820" y="4076959"/>
            <a:ext cx="7776634" cy="117231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пресечение деятельности несанкционированных мест отдыха организованных групп детей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" y="0"/>
            <a:ext cx="12008536" cy="6858000"/>
          </a:xfrm>
          <a:prstGeom prst="rect">
            <a:avLst/>
          </a:prstGeom>
        </p:spPr>
      </p:pic>
      <p:sp>
        <p:nvSpPr>
          <p:cNvPr id="11" name="Google Shape;1158;g7e118ccf70_7_0"/>
          <p:cNvSpPr/>
          <p:nvPr/>
        </p:nvSpPr>
        <p:spPr>
          <a:xfrm>
            <a:off x="-107607" y="249238"/>
            <a:ext cx="12302782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58;g7e118ccf70_7_0"/>
          <p:cNvSpPr/>
          <p:nvPr/>
        </p:nvSpPr>
        <p:spPr>
          <a:xfrm>
            <a:off x="-6350" y="-17463"/>
            <a:ext cx="12201525" cy="996951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3012" name="Рисунок 1"/>
          <p:cNvPicPr>
            <a:picLocks noChangeAspect="1"/>
          </p:cNvPicPr>
          <p:nvPr/>
        </p:nvPicPr>
        <p:blipFill>
          <a:blip r:embed="rId3"/>
          <a:srcRect r="76642" b="9442"/>
          <a:stretch>
            <a:fillRect/>
          </a:stretch>
        </p:blipFill>
        <p:spPr bwMode="auto">
          <a:xfrm>
            <a:off x="4763" y="-85725"/>
            <a:ext cx="1092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6350" y="6430963"/>
            <a:ext cx="12192000" cy="46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014" name="Заголовок 1"/>
          <p:cNvSpPr>
            <a:spLocks noGrp="1"/>
          </p:cNvSpPr>
          <p:nvPr>
            <p:ph type="ctrTitle"/>
          </p:nvPr>
        </p:nvSpPr>
        <p:spPr>
          <a:xfrm>
            <a:off x="296519" y="1123951"/>
            <a:ext cx="11071226" cy="94615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3079" y="2197101"/>
            <a:ext cx="105565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Телефон горячей линии по вопросам летнего отдыха </a:t>
            </a:r>
          </a:p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 Алтайском крае</a:t>
            </a: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89619839920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" y="49967"/>
            <a:ext cx="12172423" cy="6858000"/>
          </a:xfrm>
          <a:prstGeom prst="rect">
            <a:avLst/>
          </a:prstGeom>
        </p:spPr>
      </p:pic>
      <p:sp>
        <p:nvSpPr>
          <p:cNvPr id="57" name="Google Shape;1158;g7e118ccf70_7_0"/>
          <p:cNvSpPr/>
          <p:nvPr/>
        </p:nvSpPr>
        <p:spPr>
          <a:xfrm>
            <a:off x="-1452098" y="-176033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-7863" y="0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60" name="Google Shape;1683;p103"/>
          <p:cNvSpPr/>
          <p:nvPr/>
        </p:nvSpPr>
        <p:spPr>
          <a:xfrm>
            <a:off x="11715" y="121513"/>
            <a:ext cx="12192000" cy="9419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altLang="ru-RU" sz="2000" b="1" dirty="0">
                <a:solidFill>
                  <a:srgbClr val="00517E"/>
                </a:solidFill>
              </a:rPr>
              <a:t>НОРМАТИВНАЯ ПРАВОВАЯ БАЗА</a:t>
            </a:r>
            <a:endParaRPr lang="ru-RU" sz="2000" b="1" dirty="0">
              <a:solidFill>
                <a:srgbClr val="0017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15566" y="61735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3569060" y="1295895"/>
            <a:ext cx="4320072" cy="681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ts val="1600"/>
              </a:lnSpc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Региональный уровень</a:t>
            </a:r>
          </a:p>
        </p:txBody>
      </p:sp>
      <p:grpSp>
        <p:nvGrpSpPr>
          <p:cNvPr id="39" name="Группа 33"/>
          <p:cNvGrpSpPr/>
          <p:nvPr/>
        </p:nvGrpSpPr>
        <p:grpSpPr>
          <a:xfrm>
            <a:off x="222745" y="1797120"/>
            <a:ext cx="6863578" cy="1632335"/>
            <a:chOff x="-2851410" y="3120953"/>
            <a:chExt cx="14872889" cy="31667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-2851410" y="3124620"/>
              <a:ext cx="14825389" cy="31301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Постановление Правительства Алтайского края от 07.04.2020 № 152 «Об организации в 2020 – 2022 годах отдыха, оздоровления и занятости детей»  </a:t>
              </a: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-2851410" y="3120953"/>
              <a:ext cx="14872889" cy="3667"/>
            </a:xfrm>
            <a:prstGeom prst="line">
              <a:avLst/>
            </a:prstGeom>
            <a:ln w="28575"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55"/>
          <p:cNvGrpSpPr/>
          <p:nvPr/>
        </p:nvGrpSpPr>
        <p:grpSpPr>
          <a:xfrm>
            <a:off x="210995" y="5070308"/>
            <a:ext cx="7031043" cy="1719597"/>
            <a:chOff x="4652457" y="2918051"/>
            <a:chExt cx="12359609" cy="732115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707535" y="2918051"/>
              <a:ext cx="12304531" cy="73211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 Министерства образования и науки Алтайского края от 28.03.2022  № 430 «О  проведении детской оздоровительной кампании   в Алтайском крае в  2022 году»</a:t>
              </a: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4652457" y="2918051"/>
              <a:ext cx="12120713" cy="963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36"/>
          <p:cNvGrpSpPr/>
          <p:nvPr/>
        </p:nvGrpSpPr>
        <p:grpSpPr>
          <a:xfrm>
            <a:off x="210995" y="3429453"/>
            <a:ext cx="6883652" cy="1557345"/>
            <a:chOff x="-11616304" y="4172196"/>
            <a:chExt cx="10974898" cy="44657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-11565519" y="4172196"/>
              <a:ext cx="10924113" cy="44657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Распоряжение Правительства Алтайского края от 20.02.2021 № 14-рг  «Об утверждении состава краевой межведомственной комиссии по организации отдыха и оздоровления детей Алтайского края</a:t>
              </a: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-11616304" y="4174733"/>
              <a:ext cx="10924113" cy="0"/>
            </a:xfrm>
            <a:prstGeom prst="line">
              <a:avLst/>
            </a:prstGeom>
            <a:ln w="28575">
              <a:solidFill>
                <a:srgbClr val="A1B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Кольцо 51"/>
          <p:cNvSpPr/>
          <p:nvPr/>
        </p:nvSpPr>
        <p:spPr>
          <a:xfrm>
            <a:off x="7098038" y="1772966"/>
            <a:ext cx="288000" cy="288000"/>
          </a:xfrm>
          <a:prstGeom prst="donut">
            <a:avLst>
              <a:gd name="adj" fmla="val 22089"/>
            </a:avLst>
          </a:prstGeom>
          <a:solidFill>
            <a:srgbClr val="005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56" name="Кольцо 55"/>
          <p:cNvSpPr/>
          <p:nvPr/>
        </p:nvSpPr>
        <p:spPr>
          <a:xfrm>
            <a:off x="7098038" y="3285000"/>
            <a:ext cx="288000" cy="288000"/>
          </a:xfrm>
          <a:prstGeom prst="donut">
            <a:avLst>
              <a:gd name="adj" fmla="val 22089"/>
            </a:avLst>
          </a:prstGeom>
          <a:solidFill>
            <a:srgbClr val="2D8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59" name="Кольцо 58"/>
          <p:cNvSpPr/>
          <p:nvPr/>
        </p:nvSpPr>
        <p:spPr>
          <a:xfrm>
            <a:off x="7098038" y="5247686"/>
            <a:ext cx="288000" cy="288000"/>
          </a:xfrm>
          <a:prstGeom prst="donut">
            <a:avLst>
              <a:gd name="adj" fmla="val 22089"/>
            </a:avLst>
          </a:prstGeom>
          <a:solidFill>
            <a:srgbClr val="529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7242038" y="2075637"/>
            <a:ext cx="1" cy="1177330"/>
          </a:xfrm>
          <a:prstGeom prst="line">
            <a:avLst/>
          </a:prstGeom>
          <a:ln w="28575">
            <a:solidFill>
              <a:srgbClr val="006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7242038" y="3573000"/>
            <a:ext cx="0" cy="1674686"/>
          </a:xfrm>
          <a:prstGeom prst="line">
            <a:avLst/>
          </a:prstGeom>
          <a:ln w="28575">
            <a:solidFill>
              <a:srgbClr val="2D8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oogle Shape;258;p5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5629" y="-51056"/>
            <a:ext cx="1448085" cy="110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1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" y="0"/>
            <a:ext cx="12109885" cy="6858000"/>
          </a:xfrm>
          <a:prstGeom prst="rect">
            <a:avLst/>
          </a:prstGeom>
        </p:spPr>
      </p:pic>
      <p:sp>
        <p:nvSpPr>
          <p:cNvPr id="57" name="Google Shape;1158;g7e118ccf70_7_0"/>
          <p:cNvSpPr/>
          <p:nvPr/>
        </p:nvSpPr>
        <p:spPr>
          <a:xfrm>
            <a:off x="-1192343" y="-29814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400" dirty="0"/>
          </a:p>
        </p:txBody>
      </p:sp>
      <p:grpSp>
        <p:nvGrpSpPr>
          <p:cNvPr id="150" name="Группа 149"/>
          <p:cNvGrpSpPr/>
          <p:nvPr/>
        </p:nvGrpSpPr>
        <p:grpSpPr>
          <a:xfrm>
            <a:off x="606597" y="1212978"/>
            <a:ext cx="11064531" cy="5454087"/>
            <a:chOff x="-2110219" y="386637"/>
            <a:chExt cx="11064531" cy="5454087"/>
          </a:xfrm>
        </p:grpSpPr>
        <p:sp>
          <p:nvSpPr>
            <p:cNvPr id="143" name="Стрелка углом 142"/>
            <p:cNvSpPr/>
            <p:nvPr/>
          </p:nvSpPr>
          <p:spPr>
            <a:xfrm flipH="1">
              <a:off x="2062201" y="3406541"/>
              <a:ext cx="933673" cy="353983"/>
            </a:xfrm>
            <a:prstGeom prst="bentArrow">
              <a:avLst>
                <a:gd name="adj1" fmla="val 25000"/>
                <a:gd name="adj2" fmla="val 170"/>
                <a:gd name="adj3" fmla="val 25680"/>
                <a:gd name="adj4" fmla="val 6589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Стрелка углом 143"/>
            <p:cNvSpPr/>
            <p:nvPr/>
          </p:nvSpPr>
          <p:spPr>
            <a:xfrm flipH="1">
              <a:off x="2311196" y="2889086"/>
              <a:ext cx="704195" cy="1736489"/>
            </a:xfrm>
            <a:prstGeom prst="bentArrow">
              <a:avLst>
                <a:gd name="adj1" fmla="val 25000"/>
                <a:gd name="adj2" fmla="val 170"/>
                <a:gd name="adj3" fmla="val 25680"/>
                <a:gd name="adj4" fmla="val 437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Стрелка углом 140"/>
            <p:cNvSpPr/>
            <p:nvPr/>
          </p:nvSpPr>
          <p:spPr>
            <a:xfrm>
              <a:off x="3163905" y="2980179"/>
              <a:ext cx="580846" cy="1190445"/>
            </a:xfrm>
            <a:prstGeom prst="bentArrow">
              <a:avLst>
                <a:gd name="adj1" fmla="val 25000"/>
                <a:gd name="adj2" fmla="val 170"/>
                <a:gd name="adj3" fmla="val 25680"/>
                <a:gd name="adj4" fmla="val 437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Стрелка углом 141"/>
            <p:cNvSpPr/>
            <p:nvPr/>
          </p:nvSpPr>
          <p:spPr>
            <a:xfrm>
              <a:off x="3330311" y="3520831"/>
              <a:ext cx="687754" cy="222738"/>
            </a:xfrm>
            <a:prstGeom prst="bentArrow">
              <a:avLst>
                <a:gd name="adj1" fmla="val 25000"/>
                <a:gd name="adj2" fmla="val 170"/>
                <a:gd name="adj3" fmla="val 25680"/>
                <a:gd name="adj4" fmla="val 6589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8" name="Группа 127"/>
            <p:cNvGrpSpPr/>
            <p:nvPr/>
          </p:nvGrpSpPr>
          <p:grpSpPr>
            <a:xfrm>
              <a:off x="-2110219" y="386637"/>
              <a:ext cx="11064531" cy="5454087"/>
              <a:chOff x="-1628959" y="322469"/>
              <a:chExt cx="11064531" cy="5454087"/>
            </a:xfrm>
          </p:grpSpPr>
          <p:cxnSp>
            <p:nvCxnSpPr>
              <p:cNvPr id="70" name="Прямая соединительная линия 69"/>
              <p:cNvCxnSpPr>
                <a:endCxn id="55" idx="0"/>
              </p:cNvCxnSpPr>
              <p:nvPr/>
            </p:nvCxnSpPr>
            <p:spPr>
              <a:xfrm flipH="1">
                <a:off x="3617419" y="2159276"/>
                <a:ext cx="35643" cy="235728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338" name="Picture 2" descr="http://nachalo4ka.ru/wp-content/uploads/2015/01/raznotsvetnyie-kruglyie-sharyi-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246" t="3815" r="69712" b="59187"/>
              <a:stretch>
                <a:fillRect/>
              </a:stretch>
            </p:blipFill>
            <p:spPr bwMode="auto">
              <a:xfrm>
                <a:off x="2079819" y="1899738"/>
                <a:ext cx="863505" cy="828000"/>
              </a:xfrm>
              <a:prstGeom prst="rect">
                <a:avLst/>
              </a:prstGeom>
              <a:noFill/>
            </p:spPr>
          </p:pic>
          <p:pic>
            <p:nvPicPr>
              <p:cNvPr id="14340" name="Picture 4" descr="http://nachalo4ka.ru/wp-content/uploads/2015/01/raznotsvetnyie-kruglyie-sharyi-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039" t="3366" r="1860" b="57968"/>
              <a:stretch>
                <a:fillRect/>
              </a:stretch>
            </p:blipFill>
            <p:spPr bwMode="auto">
              <a:xfrm>
                <a:off x="3075448" y="1022381"/>
                <a:ext cx="1080000" cy="1080000"/>
              </a:xfrm>
              <a:prstGeom prst="rect">
                <a:avLst/>
              </a:prstGeom>
              <a:noFill/>
            </p:spPr>
          </p:pic>
          <p:pic>
            <p:nvPicPr>
              <p:cNvPr id="14342" name="Picture 6" descr="http://nachalo4ka.ru/wp-content/uploads/2015/01/raznotsvetnyie-kruglyie-sharyi-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731" t="59117" r="69223"/>
              <a:stretch>
                <a:fillRect/>
              </a:stretch>
            </p:blipFill>
            <p:spPr bwMode="auto">
              <a:xfrm>
                <a:off x="4476519" y="3271778"/>
                <a:ext cx="352357" cy="360000"/>
              </a:xfrm>
              <a:prstGeom prst="rect">
                <a:avLst/>
              </a:prstGeom>
              <a:noFill/>
            </p:spPr>
          </p:pic>
          <p:pic>
            <p:nvPicPr>
              <p:cNvPr id="14344" name="Picture 8" descr="http://nachalo4ka.ru/wp-content/uploads/2015/01/raznotsvetnyie-kruglyie-sharyi-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6690" t="3366" r="35264" b="58417"/>
              <a:stretch>
                <a:fillRect/>
              </a:stretch>
            </p:blipFill>
            <p:spPr bwMode="auto">
              <a:xfrm>
                <a:off x="2135095" y="2958699"/>
                <a:ext cx="376942" cy="360000"/>
              </a:xfrm>
              <a:prstGeom prst="rect">
                <a:avLst/>
              </a:prstGeom>
              <a:noFill/>
            </p:spPr>
          </p:pic>
          <p:pic>
            <p:nvPicPr>
              <p:cNvPr id="14346" name="Picture 10" descr="http://nachalo4ka.ru/wp-content/uploads/2015/01/raznotsvetnyie-kruglyie-sharyi-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290" t="59567" r="35294"/>
              <a:stretch>
                <a:fillRect/>
              </a:stretch>
            </p:blipFill>
            <p:spPr bwMode="auto">
              <a:xfrm>
                <a:off x="4168201" y="2225862"/>
                <a:ext cx="696538" cy="720000"/>
              </a:xfrm>
              <a:prstGeom prst="rect">
                <a:avLst/>
              </a:prstGeom>
              <a:noFill/>
            </p:spPr>
          </p:pic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-1581920" y="3371527"/>
                <a:ext cx="3788334" cy="8024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lvl="0"/>
                <a:r>
                  <a:rPr lang="ru-RU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25000,0 тыс. рублей</a:t>
                </a:r>
              </a:p>
              <a:p>
                <a:pPr lvl="0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Укрепление МТБ краевых и муниципальных ЗОЛ</a:t>
                </a:r>
              </a:p>
            </p:txBody>
          </p:sp>
          <p:sp>
            <p:nvSpPr>
              <p:cNvPr id="65" name="Rectangle 11"/>
              <p:cNvSpPr>
                <a:spLocks noChangeArrowheads="1"/>
              </p:cNvSpPr>
              <p:nvPr/>
            </p:nvSpPr>
            <p:spPr bwMode="auto">
              <a:xfrm>
                <a:off x="5128987" y="1737152"/>
                <a:ext cx="4131094" cy="10808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lvl="0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40718,0 </a:t>
                </a:r>
                <a:r>
                  <a:rPr lang="ru-RU" sz="20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тыс.рублей</a:t>
                </a:r>
                <a:endPara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 краевых профильных лагерей и подготовку команд Алтайского края к участию во Всероссийских мероприятиях </a:t>
                </a:r>
              </a:p>
            </p:txBody>
          </p:sp>
          <p:sp>
            <p:nvSpPr>
              <p:cNvPr id="66" name="Rectangle 11"/>
              <p:cNvSpPr>
                <a:spLocks noChangeArrowheads="1"/>
              </p:cNvSpPr>
              <p:nvPr/>
            </p:nvSpPr>
            <p:spPr bwMode="auto">
              <a:xfrm>
                <a:off x="5088954" y="3267710"/>
                <a:ext cx="4346618" cy="5654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lvl="0"/>
                <a:r>
                  <a:rPr lang="ru-RU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8500,0 </a:t>
                </a:r>
                <a:r>
                  <a:rPr lang="ru-RU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тыс.рублей</a:t>
                </a:r>
                <a:endPara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Субсидия на путевки в ЗОЛ детям-сиротам </a:t>
                </a:r>
              </a:p>
            </p:txBody>
          </p:sp>
          <p:sp>
            <p:nvSpPr>
              <p:cNvPr id="67" name="Rectangle 11"/>
              <p:cNvSpPr>
                <a:spLocks noChangeArrowheads="1"/>
              </p:cNvSpPr>
              <p:nvPr/>
            </p:nvSpPr>
            <p:spPr bwMode="auto">
              <a:xfrm>
                <a:off x="1751940" y="322469"/>
                <a:ext cx="5062359" cy="83317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238508,0 </a:t>
                </a:r>
                <a:r>
                  <a:rPr lang="ru-RU" sz="20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тыс.рублей</a:t>
                </a:r>
                <a:r>
                  <a:rPr lang="ru-RU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общий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объем финансирования из средств краевого бюджета по линии образования</a:t>
                </a:r>
              </a:p>
            </p:txBody>
          </p:sp>
          <p:sp>
            <p:nvSpPr>
              <p:cNvPr id="68" name="Rectangle 11"/>
              <p:cNvSpPr>
                <a:spLocks noChangeArrowheads="1"/>
              </p:cNvSpPr>
              <p:nvPr/>
            </p:nvSpPr>
            <p:spPr bwMode="auto">
              <a:xfrm>
                <a:off x="-1628959" y="1547467"/>
                <a:ext cx="3952525" cy="12774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lvl="0"/>
                <a:r>
                  <a:rPr lang="ru-RU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164290,0 тыс. рублей </a:t>
                </a:r>
              </a:p>
              <a:p>
                <a:pPr lvl="0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Субсидия из средств краевого бюджета на софинансирование стоимости путевки гражданам, направляющим детей в загородные оздоровительные организации Алтайского края.</a:t>
                </a:r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3599062" y="3005276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 flipH="1">
                <a:off x="2609239" y="2655714"/>
                <a:ext cx="219177" cy="16232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3450148" y="3240674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4283449" y="2803810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2413796" y="3240674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3644323" y="3631778"/>
                <a:ext cx="167494" cy="6457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3" name="Группа 52"/>
              <p:cNvGrpSpPr>
                <a:grpSpLocks noChangeAspect="1"/>
              </p:cNvGrpSpPr>
              <p:nvPr/>
            </p:nvGrpSpPr>
            <p:grpSpPr>
              <a:xfrm>
                <a:off x="2987419" y="4516556"/>
                <a:ext cx="1260000" cy="1260000"/>
                <a:chOff x="5317620" y="5899752"/>
                <a:chExt cx="1440000" cy="1440000"/>
              </a:xfrm>
            </p:grpSpPr>
            <p:pic>
              <p:nvPicPr>
                <p:cNvPr id="54" name="Рисунок 53"/>
                <p:cNvPicPr>
                  <a:picLocks noChangeAspect="1"/>
                </p:cNvPicPr>
                <p:nvPr/>
              </p:nvPicPr>
              <p:blipFill>
                <a:blip r:embed="rId6" cstate="print">
                  <a:lum bright="-10000" contrast="1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49298" y="5922502"/>
                  <a:ext cx="1376645" cy="1394499"/>
                </a:xfrm>
                <a:prstGeom prst="rect">
                  <a:avLst/>
                </a:prstGeom>
              </p:spPr>
            </p:pic>
            <p:sp>
              <p:nvSpPr>
                <p:cNvPr id="55" name="Овал 54"/>
                <p:cNvSpPr/>
                <p:nvPr/>
              </p:nvSpPr>
              <p:spPr>
                <a:xfrm>
                  <a:off x="5317620" y="5899752"/>
                  <a:ext cx="1440000" cy="1440000"/>
                </a:xfrm>
                <a:prstGeom prst="ellipse">
                  <a:avLst/>
                </a:prstGeom>
                <a:noFill/>
                <a:ln w="76200">
                  <a:solidFill>
                    <a:srgbClr val="60C8A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4000" dirty="0">
                    <a:solidFill>
                      <a:srgbClr val="C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</p:grpSp>
      </p:grpSp>
      <p:grpSp>
        <p:nvGrpSpPr>
          <p:cNvPr id="139" name="Группа 138"/>
          <p:cNvGrpSpPr/>
          <p:nvPr/>
        </p:nvGrpSpPr>
        <p:grpSpPr>
          <a:xfrm>
            <a:off x="8483782" y="5116152"/>
            <a:ext cx="2082618" cy="1433446"/>
            <a:chOff x="6415870" y="2804400"/>
            <a:chExt cx="1583863" cy="1249200"/>
          </a:xfrm>
        </p:grpSpPr>
        <p:pic>
          <p:nvPicPr>
            <p:cNvPr id="14361" name="Picture 25" descr="http://www.yenislayt.com/upload/5c58fab618.png"/>
            <p:cNvPicPr>
              <a:picLocks noChangeAspect="1" noChangeArrowheads="1"/>
            </p:cNvPicPr>
            <p:nvPr/>
          </p:nvPicPr>
          <p:blipFill>
            <a:blip r:embed="rId7" cstate="print"/>
            <a:srcRect l="15527" r="18347"/>
            <a:stretch>
              <a:fillRect/>
            </a:stretch>
          </p:blipFill>
          <p:spPr bwMode="auto">
            <a:xfrm>
              <a:off x="6415870" y="2865600"/>
              <a:ext cx="769348" cy="1188000"/>
            </a:xfrm>
            <a:prstGeom prst="rect">
              <a:avLst/>
            </a:prstGeom>
            <a:noFill/>
          </p:spPr>
        </p:pic>
        <p:pic>
          <p:nvPicPr>
            <p:cNvPr id="14363" name="Picture 27" descr="https://i.pinimg.com/originals/da/47/c2/da47c2d30bb68591ce7e7be407b5e99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75066" y="2804400"/>
              <a:ext cx="824667" cy="1249200"/>
            </a:xfrm>
            <a:prstGeom prst="rect">
              <a:avLst/>
            </a:prstGeom>
            <a:noFill/>
          </p:spPr>
        </p:pic>
      </p:grpSp>
      <p:sp>
        <p:nvSpPr>
          <p:cNvPr id="58" name="Прямоугольник 57"/>
          <p:cNvSpPr/>
          <p:nvPr/>
        </p:nvSpPr>
        <p:spPr>
          <a:xfrm>
            <a:off x="20076" y="88339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60" name="Google Shape;1683;p103"/>
          <p:cNvSpPr/>
          <p:nvPr/>
        </p:nvSpPr>
        <p:spPr>
          <a:xfrm>
            <a:off x="9617" y="177688"/>
            <a:ext cx="12192000" cy="9419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000" b="1" dirty="0" smtClean="0">
                <a:solidFill>
                  <a:srgbClr val="001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МЕРЫ ГОСУДАРСТВЕННОЙ ПОДДЕРЖКИ </a:t>
            </a:r>
            <a:endParaRPr lang="ru-RU" sz="2000" b="1" dirty="0">
              <a:solidFill>
                <a:srgbClr val="0017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-5662" y="137630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Овал 61"/>
          <p:cNvSpPr/>
          <p:nvPr/>
        </p:nvSpPr>
        <p:spPr>
          <a:xfrm>
            <a:off x="5901509" y="2955251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Google Shape;258;p52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55629" y="77622"/>
            <a:ext cx="1448085" cy="110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6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84136" cy="6808583"/>
          </a:xfrm>
          <a:prstGeom prst="rect">
            <a:avLst/>
          </a:prstGeom>
        </p:spPr>
      </p:pic>
      <p:sp>
        <p:nvSpPr>
          <p:cNvPr id="32" name="Google Shape;1158;g7e118ccf70_7_0"/>
          <p:cNvSpPr/>
          <p:nvPr/>
        </p:nvSpPr>
        <p:spPr>
          <a:xfrm>
            <a:off x="-29294" y="-156556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400" dirty="0"/>
          </a:p>
        </p:txBody>
      </p:sp>
      <p:graphicFrame>
        <p:nvGraphicFramePr>
          <p:cNvPr id="1026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77360"/>
              </p:ext>
            </p:extLst>
          </p:nvPr>
        </p:nvGraphicFramePr>
        <p:xfrm>
          <a:off x="3593797" y="872331"/>
          <a:ext cx="5111750" cy="434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Диаграмма" r:id="rId5" imgW="5121084" imgH="4346825" progId="Excel.Chart.8">
                  <p:embed/>
                </p:oleObj>
              </mc:Choice>
              <mc:Fallback>
                <p:oleObj name="Диаграмма" r:id="rId5" imgW="5121084" imgH="4346825" progId="Excel.Chart.8">
                  <p:embed/>
                  <p:pic>
                    <p:nvPicPr>
                      <p:cNvPr id="1026" name="Диаграмма 2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797" y="872331"/>
                        <a:ext cx="5111750" cy="434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55"/>
          <p:cNvSpPr>
            <a:spLocks noChangeArrowheads="1"/>
          </p:cNvSpPr>
          <p:nvPr/>
        </p:nvSpPr>
        <p:spPr bwMode="auto">
          <a:xfrm>
            <a:off x="5240045" y="2438400"/>
            <a:ext cx="1669047" cy="60529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defTabSz="449263">
              <a:lnSpc>
                <a:spcPts val="1613"/>
              </a:lnSpc>
              <a:buClr>
                <a:srgbClr val="002060"/>
              </a:buClr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829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1706565" y="3002829"/>
            <a:ext cx="1933575" cy="91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13"/>
              </a:lnSpc>
              <a:buClr>
                <a:srgbClr val="002060"/>
              </a:buClr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 </a:t>
            </a:r>
          </a:p>
          <a:p>
            <a:pPr>
              <a:lnSpc>
                <a:spcPts val="1613"/>
              </a:lnSpc>
              <a:buClr>
                <a:srgbClr val="002060"/>
              </a:buClr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 лагерей</a:t>
            </a:r>
          </a:p>
          <a:p>
            <a:pPr>
              <a:lnSpc>
                <a:spcPts val="1613"/>
              </a:lnSpc>
              <a:buClr>
                <a:srgbClr val="002060"/>
              </a:buClr>
            </a:pPr>
            <a:endParaRPr lang="ru-RU" altLang="ru-RU" sz="1400" b="1" dirty="0">
              <a:solidFill>
                <a:srgbClr val="9A3D01"/>
              </a:solidFill>
              <a:latin typeface="Calibri" panose="020F0502020204030204" pitchFamily="34" charset="0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2269822" y="4143552"/>
            <a:ext cx="1584325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13"/>
              </a:lnSpc>
              <a:buClr>
                <a:srgbClr val="002060"/>
              </a:buClr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загородных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</a:t>
            </a: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8401051" y="1150938"/>
            <a:ext cx="225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13"/>
              </a:lnSpc>
              <a:buClr>
                <a:srgbClr val="002060"/>
              </a:buClr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775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13"/>
              </a:lnSpc>
              <a:buClr>
                <a:srgbClr val="002060"/>
              </a:buClr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 с дневным</a:t>
            </a:r>
          </a:p>
          <a:p>
            <a:pPr>
              <a:lnSpc>
                <a:spcPts val="1613"/>
              </a:lnSpc>
              <a:buClr>
                <a:srgbClr val="002060"/>
              </a:buClr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пребыванием детей и профильных лагерей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1738313" y="3627438"/>
            <a:ext cx="1474788" cy="9525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268664" y="3409950"/>
            <a:ext cx="701675" cy="217488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546350" y="4635500"/>
            <a:ext cx="10795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3622675" y="4175126"/>
            <a:ext cx="520700" cy="460375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512176" y="2076450"/>
            <a:ext cx="1547813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8040689" y="2076451"/>
            <a:ext cx="471487" cy="339725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Rectangle 11"/>
          <p:cNvSpPr>
            <a:spLocks noChangeArrowheads="1"/>
          </p:cNvSpPr>
          <p:nvPr/>
        </p:nvSpPr>
        <p:spPr bwMode="auto">
          <a:xfrm>
            <a:off x="8541471" y="2326103"/>
            <a:ext cx="1866900" cy="29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13"/>
              </a:lnSpc>
              <a:buClr>
                <a:srgbClr val="002060"/>
              </a:buClr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55 000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</p:txBody>
      </p:sp>
      <p:sp>
        <p:nvSpPr>
          <p:cNvPr id="1049" name="Rectangle 11"/>
          <p:cNvSpPr>
            <a:spLocks noChangeArrowheads="1"/>
          </p:cNvSpPr>
          <p:nvPr/>
        </p:nvSpPr>
        <p:spPr bwMode="auto">
          <a:xfrm>
            <a:off x="1631951" y="3705225"/>
            <a:ext cx="1865313" cy="29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13"/>
              </a:lnSpc>
              <a:buClr>
                <a:srgbClr val="002060"/>
              </a:buClr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0" name="Rectangle 11"/>
          <p:cNvSpPr>
            <a:spLocks noChangeArrowheads="1"/>
          </p:cNvSpPr>
          <p:nvPr/>
        </p:nvSpPr>
        <p:spPr bwMode="auto">
          <a:xfrm>
            <a:off x="2374901" y="4944859"/>
            <a:ext cx="1865313" cy="29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13"/>
              </a:lnSpc>
              <a:buClr>
                <a:srgbClr val="002060"/>
              </a:buClr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18000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</a:p>
        </p:txBody>
      </p:sp>
      <p:sp>
        <p:nvSpPr>
          <p:cNvPr id="1052" name="Rectangle 11"/>
          <p:cNvSpPr>
            <a:spLocks noChangeArrowheads="1"/>
          </p:cNvSpPr>
          <p:nvPr/>
        </p:nvSpPr>
        <p:spPr bwMode="auto">
          <a:xfrm>
            <a:off x="5275263" y="3260725"/>
            <a:ext cx="1866900" cy="29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13"/>
              </a:lnSpc>
              <a:buClr>
                <a:srgbClr val="002060"/>
              </a:buClr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altLang="ru-RU" sz="24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 детей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1683;p103"/>
          <p:cNvSpPr/>
          <p:nvPr/>
        </p:nvSpPr>
        <p:spPr>
          <a:xfrm>
            <a:off x="0" y="23542"/>
            <a:ext cx="12192000" cy="9419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altLang="ru-RU" sz="2000" b="1" dirty="0" smtClean="0">
                <a:solidFill>
                  <a:srgbClr val="00517E"/>
                </a:solidFill>
              </a:rPr>
              <a:t>РЕЕСТР ОРГАНИЗАЦИЙ ОТДЫХА ДЕТЕЙ И ИХ ОЗДОРОВЛЕНИЯ</a:t>
            </a:r>
            <a:endParaRPr lang="ru-RU" sz="2000" b="1" dirty="0">
              <a:solidFill>
                <a:srgbClr val="0017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0" y="23542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-7863" y="0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22" name="Google Shape;258;p52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30347" y="-51056"/>
            <a:ext cx="1448085" cy="110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80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" y="0"/>
            <a:ext cx="12100268" cy="6858000"/>
          </a:xfrm>
          <a:prstGeom prst="rect">
            <a:avLst/>
          </a:prstGeom>
        </p:spPr>
      </p:pic>
      <p:sp>
        <p:nvSpPr>
          <p:cNvPr id="48" name="Google Shape;1158;g7e118ccf70_7_0"/>
          <p:cNvSpPr/>
          <p:nvPr/>
        </p:nvSpPr>
        <p:spPr>
          <a:xfrm>
            <a:off x="-1940312" y="-204709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1" r="24690" b="12253"/>
          <a:stretch/>
        </p:blipFill>
        <p:spPr>
          <a:xfrm>
            <a:off x="8462043" y="1666064"/>
            <a:ext cx="3610743" cy="4067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524000" y="886487"/>
            <a:ext cx="9144000" cy="0"/>
          </a:xfrm>
          <a:prstGeom prst="line">
            <a:avLst/>
          </a:prstGeom>
          <a:ln w="1905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24000" y="914801"/>
            <a:ext cx="914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24000" y="8445970"/>
            <a:ext cx="9144000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798" name="Picture 6" descr="https://cdn1.iconfinder.com/data/icons/travel-flat-icons/130/ticket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4559" y="2227314"/>
            <a:ext cx="1080000" cy="1080000"/>
          </a:xfrm>
          <a:prstGeom prst="ellipse">
            <a:avLst/>
          </a:prstGeom>
          <a:ln w="28575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Прямоугольник 30"/>
          <p:cNvSpPr/>
          <p:nvPr/>
        </p:nvSpPr>
        <p:spPr>
          <a:xfrm>
            <a:off x="242454" y="3595661"/>
            <a:ext cx="256309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23 700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рублей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средняя стоимость путевки</a:t>
            </a:r>
          </a:p>
        </p:txBody>
      </p:sp>
      <p:sp>
        <p:nvSpPr>
          <p:cNvPr id="32" name="Стрелка углом 31"/>
          <p:cNvSpPr/>
          <p:nvPr/>
        </p:nvSpPr>
        <p:spPr>
          <a:xfrm rot="16200000" flipH="1">
            <a:off x="2022590" y="1069313"/>
            <a:ext cx="720000" cy="1193503"/>
          </a:xfrm>
          <a:prstGeom prst="bentArrow">
            <a:avLst>
              <a:gd name="adj1" fmla="val 25000"/>
              <a:gd name="adj2" fmla="val 170"/>
              <a:gd name="adj3" fmla="val 25680"/>
              <a:gd name="adj4" fmla="val 43750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углом 32"/>
          <p:cNvSpPr/>
          <p:nvPr/>
        </p:nvSpPr>
        <p:spPr>
          <a:xfrm rot="16200000">
            <a:off x="2128921" y="4903616"/>
            <a:ext cx="720000" cy="1193503"/>
          </a:xfrm>
          <a:prstGeom prst="bentArrow">
            <a:avLst>
              <a:gd name="adj1" fmla="val 25000"/>
              <a:gd name="adj2" fmla="val 170"/>
              <a:gd name="adj3" fmla="val 25680"/>
              <a:gd name="adj4" fmla="val 43750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7"/>
          <p:cNvSpPr>
            <a:spLocks noChangeArrowheads="1"/>
          </p:cNvSpPr>
          <p:nvPr/>
        </p:nvSpPr>
        <p:spPr bwMode="auto">
          <a:xfrm>
            <a:off x="3204813" y="1103453"/>
            <a:ext cx="503505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путевки 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средств краевого бюджета: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2491943" y="4345286"/>
            <a:ext cx="6123423" cy="915185"/>
            <a:chOff x="4137427" y="3421566"/>
            <a:chExt cx="6123423" cy="915185"/>
          </a:xfrm>
        </p:grpSpPr>
        <p:sp>
          <p:nvSpPr>
            <p:cNvPr id="36" name="Прямоугольник 35"/>
            <p:cNvSpPr>
              <a:spLocks noChangeArrowheads="1"/>
            </p:cNvSpPr>
            <p:nvPr/>
          </p:nvSpPr>
          <p:spPr bwMode="auto">
            <a:xfrm>
              <a:off x="5761362" y="3421566"/>
              <a:ext cx="4499488" cy="91518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72000" tIns="0" rIns="72000" bIns="0" anchor="ctr" anchorCtr="0">
              <a:no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  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</a:p>
            <a:p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многодетных семей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(на третьего и каждого последующего ребенка)</a:t>
              </a: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17"/>
            <p:cNvSpPr txBox="1"/>
            <p:nvPr/>
          </p:nvSpPr>
          <p:spPr>
            <a:xfrm>
              <a:off x="4137427" y="3741329"/>
              <a:ext cx="1476427" cy="470518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 anchorCtr="0">
              <a:no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3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23 700</a:t>
              </a:r>
              <a:endPara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588892" y="3586369"/>
            <a:ext cx="5370258" cy="470518"/>
            <a:chOff x="4868265" y="1607894"/>
            <a:chExt cx="5370258" cy="470518"/>
          </a:xfrm>
        </p:grpSpPr>
        <p:sp>
          <p:nvSpPr>
            <p:cNvPr id="39" name="Прямоугольник 38"/>
            <p:cNvSpPr>
              <a:spLocks noChangeArrowheads="1"/>
            </p:cNvSpPr>
            <p:nvPr/>
          </p:nvSpPr>
          <p:spPr bwMode="auto">
            <a:xfrm>
              <a:off x="6325601" y="1688632"/>
              <a:ext cx="3912922" cy="3847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72000" tIns="0" rIns="72000" bIns="0" anchor="ctr" anchorCtr="0">
              <a:no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</a:pPr>
              <a:endPara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endPara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  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  <a:p>
              <a:pPr>
                <a:lnSpc>
                  <a:spcPts val="1500"/>
                </a:lnSpc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сотрудникам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являющихся сотрудниками органов государственной власти Алтайского края и краевых государственных учреждений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endPara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endPara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endPara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20"/>
            <p:cNvSpPr txBox="1"/>
            <p:nvPr/>
          </p:nvSpPr>
          <p:spPr>
            <a:xfrm>
              <a:off x="4868265" y="1607894"/>
              <a:ext cx="1323405" cy="470518"/>
            </a:xfrm>
            <a:prstGeom prst="rect">
              <a:avLst/>
            </a:prstGeom>
            <a:noFill/>
          </p:spPr>
          <p:txBody>
            <a:bodyPr wrap="square" lIns="0" tIns="0" rIns="72000" bIns="0" rtlCol="0" anchor="ctr" anchorCtr="0">
              <a:no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3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4 350</a:t>
              </a:r>
              <a:endPara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764333" y="2008823"/>
            <a:ext cx="4288246" cy="528094"/>
            <a:chOff x="4455388" y="1208680"/>
            <a:chExt cx="4212314" cy="470518"/>
          </a:xfrm>
        </p:grpSpPr>
        <p:sp>
          <p:nvSpPr>
            <p:cNvPr id="42" name="Прямоугольник 41"/>
            <p:cNvSpPr>
              <a:spLocks noChangeArrowheads="1"/>
            </p:cNvSpPr>
            <p:nvPr/>
          </p:nvSpPr>
          <p:spPr bwMode="auto">
            <a:xfrm>
              <a:off x="5771295" y="1256956"/>
              <a:ext cx="2896407" cy="3847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72000" tIns="0" rIns="72000" bIns="0" anchor="ctr" anchorCtr="0">
              <a:no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</a:pPr>
              <a:endPara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endPara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  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</a:p>
            <a:p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гражданам, проживающим на территории Алтайского края и воспитывающим детей школьного возраста до 15 лет (включительно);</a:t>
              </a:r>
            </a:p>
          </p:txBody>
        </p:sp>
        <p:sp>
          <p:nvSpPr>
            <p:cNvPr id="43" name="TextBox 31"/>
            <p:cNvSpPr txBox="1"/>
            <p:nvPr/>
          </p:nvSpPr>
          <p:spPr>
            <a:xfrm>
              <a:off x="4455388" y="1208680"/>
              <a:ext cx="1222032" cy="470518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 anchorCtr="0">
              <a:no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3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6 300</a:t>
              </a:r>
              <a:endPara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223365" y="4842102"/>
            <a:ext cx="1825111" cy="1876715"/>
            <a:chOff x="4498012" y="3853848"/>
            <a:chExt cx="1825111" cy="1876715"/>
          </a:xfrm>
        </p:grpSpPr>
        <p:cxnSp>
          <p:nvCxnSpPr>
            <p:cNvPr id="45" name="Прямая соединительная линия 44"/>
            <p:cNvCxnSpPr>
              <a:endCxn id="69" idx="1"/>
            </p:cNvCxnSpPr>
            <p:nvPr/>
          </p:nvCxnSpPr>
          <p:spPr>
            <a:xfrm>
              <a:off x="4907666" y="5011838"/>
              <a:ext cx="967732" cy="448725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>
              <a:stCxn id="33804" idx="1"/>
            </p:cNvCxnSpPr>
            <p:nvPr/>
          </p:nvCxnSpPr>
          <p:spPr>
            <a:xfrm flipH="1">
              <a:off x="4907666" y="4123848"/>
              <a:ext cx="1035253" cy="529175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Группа 75"/>
            <p:cNvGrpSpPr/>
            <p:nvPr/>
          </p:nvGrpSpPr>
          <p:grpSpPr>
            <a:xfrm>
              <a:off x="4498012" y="3853848"/>
              <a:ext cx="1825111" cy="1876715"/>
              <a:chOff x="4498012" y="3853848"/>
              <a:chExt cx="1825111" cy="1876715"/>
            </a:xfrm>
          </p:grpSpPr>
          <p:pic>
            <p:nvPicPr>
              <p:cNvPr id="33804" name="Picture 12" descr="http://cdn.onlinewebfonts.com/svg/download_466646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942919" y="3853848"/>
                <a:ext cx="380204" cy="540000"/>
              </a:xfrm>
              <a:prstGeom prst="rect">
                <a:avLst/>
              </a:prstGeom>
              <a:noFill/>
            </p:spPr>
          </p:pic>
          <p:pic>
            <p:nvPicPr>
              <p:cNvPr id="68" name="Picture 12" descr="http://cdn.onlinewebfonts.com/svg/download_466646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498012" y="4522205"/>
                <a:ext cx="380204" cy="540000"/>
              </a:xfrm>
              <a:prstGeom prst="rect">
                <a:avLst/>
              </a:prstGeom>
              <a:noFill/>
            </p:spPr>
          </p:pic>
          <p:pic>
            <p:nvPicPr>
              <p:cNvPr id="69" name="Picture 12" descr="http://cdn.onlinewebfonts.com/svg/download_466646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875398" y="5190563"/>
                <a:ext cx="380204" cy="540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0" name="Google Shape;1683;p103"/>
          <p:cNvSpPr/>
          <p:nvPr/>
        </p:nvSpPr>
        <p:spPr>
          <a:xfrm>
            <a:off x="0" y="179592"/>
            <a:ext cx="12192000" cy="9419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РОДИТЕЛЕЙ 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endParaRPr lang="ru-RU" sz="1400" kern="0" dirty="0">
              <a:solidFill>
                <a:srgbClr val="44546A">
                  <a:lumMod val="50000"/>
                </a:srgbClr>
              </a:solidFill>
              <a:latin typeface="Roboto Light"/>
              <a:ea typeface="Roboto"/>
              <a:cs typeface="Roboto"/>
              <a:sym typeface="Roboto"/>
            </a:endParaRP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0" y="147108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0" y="97141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7" name="Google Shape;258;p5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43915" y="97141"/>
            <a:ext cx="1448085" cy="110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46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" y="0"/>
            <a:ext cx="12100268" cy="6858000"/>
          </a:xfrm>
          <a:prstGeom prst="rect">
            <a:avLst/>
          </a:prstGeom>
        </p:spPr>
      </p:pic>
      <p:sp>
        <p:nvSpPr>
          <p:cNvPr id="36" name="Google Shape;1158;g7e118ccf70_7_0"/>
          <p:cNvSpPr/>
          <p:nvPr/>
        </p:nvSpPr>
        <p:spPr>
          <a:xfrm>
            <a:off x="-1874371" y="97141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400" dirty="0"/>
          </a:p>
        </p:txBody>
      </p:sp>
      <p:sp>
        <p:nvSpPr>
          <p:cNvPr id="47" name="Google Shape;1679;p103"/>
          <p:cNvSpPr/>
          <p:nvPr/>
        </p:nvSpPr>
        <p:spPr>
          <a:xfrm>
            <a:off x="191069" y="1125905"/>
            <a:ext cx="11791665" cy="54113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24000" y="886487"/>
            <a:ext cx="9144000" cy="0"/>
          </a:xfrm>
          <a:prstGeom prst="line">
            <a:avLst/>
          </a:prstGeom>
          <a:ln w="1905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24000" y="914801"/>
            <a:ext cx="914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24000" y="8445970"/>
            <a:ext cx="9144000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798" name="Picture 6" descr="https://cdn1.iconfinder.com/data/icons/travel-flat-icons/130/ticket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4436" y="2184999"/>
            <a:ext cx="1080000" cy="1080000"/>
          </a:xfrm>
          <a:prstGeom prst="ellipse">
            <a:avLst/>
          </a:prstGeom>
          <a:ln w="28575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Прямоугольник 30"/>
          <p:cNvSpPr/>
          <p:nvPr/>
        </p:nvSpPr>
        <p:spPr>
          <a:xfrm>
            <a:off x="1409701" y="3418553"/>
            <a:ext cx="256309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23 700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рублей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средняя стоимость путевки</a:t>
            </a:r>
          </a:p>
        </p:txBody>
      </p:sp>
      <p:sp>
        <p:nvSpPr>
          <p:cNvPr id="32" name="Стрелка углом 31"/>
          <p:cNvSpPr/>
          <p:nvPr/>
        </p:nvSpPr>
        <p:spPr>
          <a:xfrm rot="16200000" flipH="1">
            <a:off x="2916766" y="1085622"/>
            <a:ext cx="720000" cy="1193503"/>
          </a:xfrm>
          <a:prstGeom prst="bentArrow">
            <a:avLst>
              <a:gd name="adj1" fmla="val 25000"/>
              <a:gd name="adj2" fmla="val 170"/>
              <a:gd name="adj3" fmla="val 25680"/>
              <a:gd name="adj4" fmla="val 43750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углом 32"/>
          <p:cNvSpPr/>
          <p:nvPr/>
        </p:nvSpPr>
        <p:spPr>
          <a:xfrm rot="16200000">
            <a:off x="2916766" y="4498312"/>
            <a:ext cx="720000" cy="1193503"/>
          </a:xfrm>
          <a:prstGeom prst="bentArrow">
            <a:avLst>
              <a:gd name="adj1" fmla="val 25000"/>
              <a:gd name="adj2" fmla="val 170"/>
              <a:gd name="adj3" fmla="val 25680"/>
              <a:gd name="adj4" fmla="val 43750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7"/>
          <p:cNvSpPr>
            <a:spLocks noChangeArrowheads="1"/>
          </p:cNvSpPr>
          <p:nvPr/>
        </p:nvSpPr>
        <p:spPr bwMode="auto">
          <a:xfrm>
            <a:off x="4139879" y="1295422"/>
            <a:ext cx="466014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путевки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784824" y="3087343"/>
            <a:ext cx="5309938" cy="470518"/>
            <a:chOff x="4868265" y="1607894"/>
            <a:chExt cx="5309938" cy="470518"/>
          </a:xfrm>
        </p:grpSpPr>
        <p:sp>
          <p:nvSpPr>
            <p:cNvPr id="39" name="Прямоугольник 38"/>
            <p:cNvSpPr>
              <a:spLocks noChangeArrowheads="1"/>
            </p:cNvSpPr>
            <p:nvPr/>
          </p:nvSpPr>
          <p:spPr bwMode="auto">
            <a:xfrm>
              <a:off x="6265281" y="1693691"/>
              <a:ext cx="3912922" cy="3847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72000" tIns="0" rIns="72000" bIns="0" anchor="ctr" anchorCtr="0">
              <a:no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</a:pP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endPara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 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endPara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тоговая стоимость путевки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всех граждан, направивших детей в ЗОЛ до 15 лет включительно</a:t>
              </a:r>
            </a:p>
            <a:p>
              <a:pPr>
                <a:lnSpc>
                  <a:spcPts val="1500"/>
                </a:lnSpc>
              </a:pPr>
              <a:r>
                <a:rPr lang="ru-RU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(При условии средней стоимости путевки, софинансирования поступит через 30 дней после оказания услуги)</a:t>
              </a:r>
            </a:p>
          </p:txBody>
        </p:sp>
        <p:sp>
          <p:nvSpPr>
            <p:cNvPr id="40" name="TextBox 20"/>
            <p:cNvSpPr txBox="1"/>
            <p:nvPr/>
          </p:nvSpPr>
          <p:spPr>
            <a:xfrm>
              <a:off x="4868265" y="1607894"/>
              <a:ext cx="1323405" cy="470518"/>
            </a:xfrm>
            <a:prstGeom prst="rect">
              <a:avLst/>
            </a:prstGeom>
            <a:noFill/>
          </p:spPr>
          <p:txBody>
            <a:bodyPr wrap="square" lIns="0" tIns="0" rIns="72000" bIns="0" rtlCol="0" anchor="ctr" anchorCtr="0">
              <a:no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11850 – 6300 = </a:t>
              </a:r>
            </a:p>
            <a:p>
              <a:pPr algn="r"/>
              <a:r>
                <a:rPr lang="ru-RU" sz="3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5550</a:t>
              </a:r>
              <a:endPara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873519" y="1904450"/>
            <a:ext cx="4327534" cy="571999"/>
            <a:chOff x="4416796" y="1132041"/>
            <a:chExt cx="4250906" cy="509636"/>
          </a:xfrm>
        </p:grpSpPr>
        <p:sp>
          <p:nvSpPr>
            <p:cNvPr id="42" name="Прямоугольник 41"/>
            <p:cNvSpPr>
              <a:spLocks noChangeArrowheads="1"/>
            </p:cNvSpPr>
            <p:nvPr/>
          </p:nvSpPr>
          <p:spPr bwMode="auto">
            <a:xfrm>
              <a:off x="5771295" y="1256956"/>
              <a:ext cx="2896407" cy="3847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72000" tIns="0" rIns="72000" bIns="0" anchor="ctr" anchorCtr="0">
              <a:no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  – </a:t>
              </a:r>
            </a:p>
            <a:p>
              <a:pPr>
                <a:lnSpc>
                  <a:spcPts val="1500"/>
                </a:lnSpc>
              </a:pP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всех 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граждан</a:t>
              </a:r>
            </a:p>
            <a:p>
              <a:pPr>
                <a:lnSpc>
                  <a:spcPts val="1500"/>
                </a:lnSpc>
              </a:pPr>
              <a:r>
                <a:rPr lang="ru-RU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(через 5 дней)</a:t>
              </a:r>
              <a:endPara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31"/>
            <p:cNvSpPr txBox="1"/>
            <p:nvPr/>
          </p:nvSpPr>
          <p:spPr>
            <a:xfrm>
              <a:off x="4416796" y="1132041"/>
              <a:ext cx="1285154" cy="470518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 anchorCtr="0">
              <a:no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23700 – 50% =</a:t>
              </a:r>
            </a:p>
            <a:p>
              <a:pPr algn="r"/>
              <a:r>
                <a:rPr lang="ru-RU" sz="3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11850</a:t>
              </a:r>
              <a:endPara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Google Shape;1683;p103"/>
          <p:cNvSpPr/>
          <p:nvPr/>
        </p:nvSpPr>
        <p:spPr>
          <a:xfrm>
            <a:off x="0" y="179592"/>
            <a:ext cx="12192000" cy="9419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родителей</a:t>
            </a:r>
            <a:endParaRPr lang="ru-RU" sz="3200" kern="0" dirty="0">
              <a:solidFill>
                <a:srgbClr val="44546A">
                  <a:lumMod val="50000"/>
                </a:srgbClr>
              </a:solidFill>
              <a:latin typeface="Roboto Light"/>
              <a:ea typeface="Roboto"/>
              <a:cs typeface="Roboto"/>
              <a:sym typeface="Roboto"/>
            </a:endParaRP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0" y="147108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0" y="97141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3" y="4719485"/>
            <a:ext cx="1991741" cy="1460610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3684021" y="4859804"/>
            <a:ext cx="5370258" cy="470518"/>
            <a:chOff x="4868265" y="1607894"/>
            <a:chExt cx="5370258" cy="470518"/>
          </a:xfrm>
        </p:grpSpPr>
        <p:sp>
          <p:nvSpPr>
            <p:cNvPr id="51" name="Прямоугольник 50"/>
            <p:cNvSpPr>
              <a:spLocks noChangeArrowheads="1"/>
            </p:cNvSpPr>
            <p:nvPr/>
          </p:nvSpPr>
          <p:spPr bwMode="auto">
            <a:xfrm>
              <a:off x="6325601" y="1693691"/>
              <a:ext cx="3912922" cy="3847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72000" tIns="0" rIns="72000" bIns="0" anchor="ctr" anchorCtr="0">
              <a:no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</a:pPr>
              <a:endPara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endPara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  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  <a:p>
              <a:pPr>
                <a:lnSpc>
                  <a:spcPts val="1500"/>
                </a:lnSpc>
              </a:pP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тоговая стоимость путевки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</a:t>
              </a:r>
              <a:r>
                <a:rPr lang="ru-RU" sz="1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сотрудников являющихся </a:t>
              </a:r>
              <a:r>
                <a:rPr 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сотрудниками органов государственной власти Алтайского края и краевых государственных </a:t>
              </a:r>
              <a:r>
                <a:rPr lang="ru-RU" sz="1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учреждений</a:t>
              </a:r>
              <a:endPara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500"/>
                </a:lnSpc>
              </a:pPr>
              <a:r>
                <a:rPr 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(При условии средней стоимости </a:t>
              </a:r>
              <a:r>
                <a:rPr lang="ru-RU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путевки, софинансирования поступит через 30 дней после оказания услуги)</a:t>
              </a:r>
            </a:p>
          </p:txBody>
        </p:sp>
        <p:sp>
          <p:nvSpPr>
            <p:cNvPr id="52" name="TextBox 20"/>
            <p:cNvSpPr txBox="1"/>
            <p:nvPr/>
          </p:nvSpPr>
          <p:spPr>
            <a:xfrm>
              <a:off x="4868265" y="1607894"/>
              <a:ext cx="1323405" cy="470518"/>
            </a:xfrm>
            <a:prstGeom prst="rect">
              <a:avLst/>
            </a:prstGeom>
            <a:noFill/>
          </p:spPr>
          <p:txBody>
            <a:bodyPr wrap="square" lIns="0" tIns="0" rIns="72000" bIns="0" rtlCol="0" anchor="ctr" anchorCtr="0">
              <a:no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5550 – 4350 = </a:t>
              </a:r>
            </a:p>
            <a:p>
              <a:pPr algn="r"/>
              <a:r>
                <a:rPr lang="ru-RU" sz="3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1200</a:t>
              </a:r>
              <a:endPara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355" y="1022653"/>
            <a:ext cx="1858645" cy="26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" y="0"/>
            <a:ext cx="1210026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2754386"/>
            <a:ext cx="4644605" cy="4191953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20076" y="88339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60" name="Google Shape;1683;p103"/>
          <p:cNvSpPr/>
          <p:nvPr/>
        </p:nvSpPr>
        <p:spPr>
          <a:xfrm>
            <a:off x="20076" y="191896"/>
            <a:ext cx="12192000" cy="9419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000" b="1" dirty="0" smtClean="0">
                <a:solidFill>
                  <a:srgbClr val="001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ЗАЯВОЧНАЯ КАМПАНИЯ 2022! </a:t>
            </a:r>
            <a:endParaRPr lang="ru-RU" sz="2000" b="1" dirty="0">
              <a:solidFill>
                <a:srgbClr val="0017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-5662" y="137630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Овал 61"/>
          <p:cNvSpPr/>
          <p:nvPr/>
        </p:nvSpPr>
        <p:spPr>
          <a:xfrm>
            <a:off x="5901509" y="2955251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8" y="1158426"/>
            <a:ext cx="6713233" cy="5707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51226">
            <a:off x="8295400" y="4771922"/>
            <a:ext cx="379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https://zayavka22.ru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4" y="3348990"/>
            <a:ext cx="322580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с 1апреля 2022 года!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181973">
            <a:off x="7920098" y="5355687"/>
            <a:ext cx="40094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amps.22edu.ru</a:t>
            </a:r>
            <a:endParaRPr lang="ru-RU" sz="4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0072688" y="3987712"/>
            <a:ext cx="274212" cy="441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20957374">
            <a:off x="8175606" y="3031756"/>
            <a:ext cx="3985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 ДО </a:t>
            </a:r>
            <a:r>
              <a:rPr lang="ru-RU" sz="5400" b="1" u="sng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!!!!</a:t>
            </a:r>
            <a:endParaRPr lang="ru-RU" sz="5400" b="1" u="sng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3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" y="-42862"/>
            <a:ext cx="12100267" cy="6858000"/>
          </a:xfrm>
          <a:prstGeom prst="rect">
            <a:avLst/>
          </a:prstGeom>
        </p:spPr>
      </p:pic>
      <p:sp>
        <p:nvSpPr>
          <p:cNvPr id="12" name="Google Shape;1158;g7e118ccf70_7_0"/>
          <p:cNvSpPr/>
          <p:nvPr/>
        </p:nvSpPr>
        <p:spPr>
          <a:xfrm>
            <a:off x="-500063" y="-201468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400" dirty="0"/>
          </a:p>
        </p:txBody>
      </p:sp>
      <p:sp>
        <p:nvSpPr>
          <p:cNvPr id="19" name="Google Shape;1683;p103"/>
          <p:cNvSpPr/>
          <p:nvPr/>
        </p:nvSpPr>
        <p:spPr>
          <a:xfrm>
            <a:off x="0" y="95769"/>
            <a:ext cx="12191999" cy="8750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Заявочная кампания 2022 года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1"/>
          <p:cNvPicPr>
            <a:picLocks noChangeAspect="1"/>
          </p:cNvPicPr>
          <p:nvPr/>
        </p:nvPicPr>
        <p:blipFill>
          <a:blip r:embed="rId4"/>
          <a:srcRect r="76642" b="9442"/>
          <a:stretch>
            <a:fillRect/>
          </a:stretch>
        </p:blipFill>
        <p:spPr bwMode="auto">
          <a:xfrm>
            <a:off x="161091" y="52907"/>
            <a:ext cx="9318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0" y="-47106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2202430"/>
              </p:ext>
            </p:extLst>
          </p:nvPr>
        </p:nvGraphicFramePr>
        <p:xfrm>
          <a:off x="161091" y="1081607"/>
          <a:ext cx="6196847" cy="557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4323" y="1592682"/>
            <a:ext cx="111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14346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022" y="2935628"/>
            <a:ext cx="98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6673</a:t>
            </a:r>
            <a:endParaRPr lang="ru-RU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9358" y="444341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r>
              <a:rPr lang="en-US" sz="2000" b="1" dirty="0" smtClean="0"/>
              <a:t>331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5080" y="5846324"/>
            <a:ext cx="84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4185</a:t>
            </a:r>
            <a:endParaRPr lang="ru-RU" sz="2000" b="1" dirty="0"/>
          </a:p>
        </p:txBody>
      </p:sp>
      <p:pic>
        <p:nvPicPr>
          <p:cNvPr id="13" name="Google Shape;258;p52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55629" y="-51056"/>
            <a:ext cx="1448085" cy="110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8321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" y="0"/>
            <a:ext cx="12100267" cy="6858000"/>
          </a:xfrm>
          <a:prstGeom prst="rect">
            <a:avLst/>
          </a:prstGeom>
        </p:spPr>
      </p:pic>
      <p:sp>
        <p:nvSpPr>
          <p:cNvPr id="26" name="Google Shape;1158;g7e118ccf70_7_0"/>
          <p:cNvSpPr/>
          <p:nvPr/>
        </p:nvSpPr>
        <p:spPr>
          <a:xfrm>
            <a:off x="-793675" y="100013"/>
            <a:ext cx="12207726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400" dirty="0"/>
          </a:p>
        </p:txBody>
      </p:sp>
      <p:pic>
        <p:nvPicPr>
          <p:cNvPr id="10242" name="Picture 3" descr="Z:\01_Отделы и службы\04_Отдел воспитания и дополнительного образования\03. Сотрудники\Затеев Илья Александрович\Презентации\decl-img-02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Овал 24"/>
          <p:cNvSpPr/>
          <p:nvPr/>
        </p:nvSpPr>
        <p:spPr>
          <a:xfrm>
            <a:off x="4367213" y="2565401"/>
            <a:ext cx="3744912" cy="22193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РЕГИОНАЛЬНЫЙ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СТАНДАРТ БЕЗОПАСНОСТИ 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36714" y="0"/>
            <a:ext cx="8497887" cy="69215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240089" y="1168400"/>
            <a:ext cx="392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67000" y="1428751"/>
            <a:ext cx="749935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</a:t>
            </a:r>
            <a:endParaRPr lang="ru-RU" sz="2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022976"/>
            <a:ext cx="54229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Прямоугольник 19"/>
          <p:cNvSpPr>
            <a:spLocks noChangeArrowheads="1"/>
          </p:cNvSpPr>
          <p:nvPr/>
        </p:nvSpPr>
        <p:spPr bwMode="auto">
          <a:xfrm>
            <a:off x="1524000" y="2571751"/>
            <a:ext cx="3786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Акарицидная обработка территории</a:t>
            </a:r>
            <a:endParaRPr lang="ru-RU" altLang="ru-RU" sz="20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249" name="Прямоугольник 20"/>
          <p:cNvSpPr>
            <a:spLocks noChangeArrowheads="1"/>
          </p:cNvSpPr>
          <p:nvPr/>
        </p:nvSpPr>
        <p:spPr bwMode="auto">
          <a:xfrm>
            <a:off x="7667625" y="3214688"/>
            <a:ext cx="3500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Санитарно-эпидемиологическое</a:t>
            </a:r>
          </a:p>
          <a:p>
            <a:pPr algn="ctr"/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заключение</a:t>
            </a:r>
            <a:endParaRPr lang="ru-RU" altLang="ru-RU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Прямоугольник 21"/>
          <p:cNvSpPr>
            <a:spLocks noChangeArrowheads="1"/>
          </p:cNvSpPr>
          <p:nvPr/>
        </p:nvSpPr>
        <p:spPr bwMode="auto">
          <a:xfrm>
            <a:off x="7596189" y="4429126"/>
            <a:ext cx="2746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Противопожарная</a:t>
            </a:r>
          </a:p>
          <a:p>
            <a:pPr algn="ctr" eaLnBrk="1" hangingPunct="1"/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безопасность </a:t>
            </a:r>
            <a:endParaRPr lang="ru-RU" altLang="ru-RU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Прямоугольник 22"/>
          <p:cNvSpPr>
            <a:spLocks noChangeArrowheads="1"/>
          </p:cNvSpPr>
          <p:nvPr/>
        </p:nvSpPr>
        <p:spPr bwMode="auto">
          <a:xfrm>
            <a:off x="6667500" y="2214564"/>
            <a:ext cx="414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на водных объектах</a:t>
            </a:r>
            <a:endParaRPr lang="ru-RU" altLang="ru-RU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2" name="Прямоугольник 23"/>
          <p:cNvSpPr>
            <a:spLocks noChangeArrowheads="1"/>
          </p:cNvSpPr>
          <p:nvPr/>
        </p:nvSpPr>
        <p:spPr bwMode="auto">
          <a:xfrm>
            <a:off x="1595438" y="4143376"/>
            <a:ext cx="3268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Антитеррористическая </a:t>
            </a:r>
          </a:p>
          <a:p>
            <a:pPr algn="ctr" eaLnBrk="1" hangingPunct="1"/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</p:txBody>
      </p:sp>
      <p:sp>
        <p:nvSpPr>
          <p:cNvPr id="10257" name="Прямоугольник 21"/>
          <p:cNvSpPr>
            <a:spLocks noChangeArrowheads="1"/>
          </p:cNvSpPr>
          <p:nvPr/>
        </p:nvSpPr>
        <p:spPr bwMode="auto">
          <a:xfrm>
            <a:off x="3167063" y="5072064"/>
            <a:ext cx="52006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детского травматизма, </a:t>
            </a:r>
          </a:p>
          <a:p>
            <a:pPr algn="ctr" eaLnBrk="1" hangingPunct="1"/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дорожного травматизма</a:t>
            </a:r>
            <a:endParaRPr lang="ru-RU" altLang="ru-RU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1683;p103"/>
          <p:cNvSpPr/>
          <p:nvPr/>
        </p:nvSpPr>
        <p:spPr>
          <a:xfrm>
            <a:off x="0" y="33655"/>
            <a:ext cx="12191999" cy="8750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Подготовительный период</a:t>
            </a:r>
            <a:endParaRPr lang="ru-RU" sz="2200" b="1" dirty="0">
              <a:solidFill>
                <a:srgbClr val="0017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-47106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24" name="Рисунок 1"/>
          <p:cNvPicPr>
            <a:picLocks noChangeAspect="1"/>
          </p:cNvPicPr>
          <p:nvPr/>
        </p:nvPicPr>
        <p:blipFill>
          <a:blip r:embed="rId5"/>
          <a:srcRect r="76642" b="9442"/>
          <a:stretch>
            <a:fillRect/>
          </a:stretch>
        </p:blipFill>
        <p:spPr bwMode="auto">
          <a:xfrm>
            <a:off x="0" y="22905"/>
            <a:ext cx="9318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oogle Shape;258;p5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0" y="-51056"/>
            <a:ext cx="1396014" cy="106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768</Words>
  <Application>Microsoft Office PowerPoint</Application>
  <PresentationFormat>Широкоэкранный</PresentationFormat>
  <Paragraphs>157</Paragraphs>
  <Slides>15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Cambria</vt:lpstr>
      <vt:lpstr>Lato</vt:lpstr>
      <vt:lpstr>Lato Light</vt:lpstr>
      <vt:lpstr>Roboto</vt:lpstr>
      <vt:lpstr>Roboto Light</vt:lpstr>
      <vt:lpstr>Times New Roman</vt:lpstr>
      <vt:lpstr>Wingdings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Сергеевна Попова</dc:creator>
  <cp:lastModifiedBy>123</cp:lastModifiedBy>
  <cp:revision>335</cp:revision>
  <cp:lastPrinted>2022-04-25T06:50:48Z</cp:lastPrinted>
  <dcterms:created xsi:type="dcterms:W3CDTF">2020-03-03T03:32:20Z</dcterms:created>
  <dcterms:modified xsi:type="dcterms:W3CDTF">2022-05-05T05:44:21Z</dcterms:modified>
</cp:coreProperties>
</file>