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163-2CCE-4954-BC09-9459B239704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A249-7810-437A-A069-FFD9CEA34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9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163-2CCE-4954-BC09-9459B239704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A249-7810-437A-A069-FFD9CEA34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0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163-2CCE-4954-BC09-9459B239704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A249-7810-437A-A069-FFD9CEA34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3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163-2CCE-4954-BC09-9459B239704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A249-7810-437A-A069-FFD9CEA34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5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163-2CCE-4954-BC09-9459B239704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A249-7810-437A-A069-FFD9CEA34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2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163-2CCE-4954-BC09-9459B239704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A249-7810-437A-A069-FFD9CEA34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02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163-2CCE-4954-BC09-9459B239704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A249-7810-437A-A069-FFD9CEA34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2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163-2CCE-4954-BC09-9459B239704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A249-7810-437A-A069-FFD9CEA34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78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163-2CCE-4954-BC09-9459B239704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A249-7810-437A-A069-FFD9CEA34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7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163-2CCE-4954-BC09-9459B239704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A249-7810-437A-A069-FFD9CEA34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B163-2CCE-4954-BC09-9459B239704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A249-7810-437A-A069-FFD9CEA34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9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B163-2CCE-4954-BC09-9459B239704F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A249-7810-437A-A069-FFD9CEA34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1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3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335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60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7829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803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97316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123</cp:lastModifiedBy>
  <cp:revision>1</cp:revision>
  <dcterms:created xsi:type="dcterms:W3CDTF">2022-04-28T05:29:25Z</dcterms:created>
  <dcterms:modified xsi:type="dcterms:W3CDTF">2022-05-05T03:39:42Z</dcterms:modified>
</cp:coreProperties>
</file>