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35c47fce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35c47fce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35c47fcec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35c47fce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35c47fce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35c47fce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35c47fce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35c47fce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35c47fce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35c47fce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35c47fce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35c47fce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35c47fce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35c47fce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35c47fce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35c47fce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35c47fce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35c47fce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35c47fce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35c47fce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presentation/d/17feQvTza1O7-DG89ta0cX0Xdm1rxNS6EZF2Sigt_yl0/edit?usp=sharing" TargetMode="External"/><Relationship Id="rId4" Type="http://schemas.openxmlformats.org/officeDocument/2006/relationships/hyperlink" Target="https://docs.google.com/presentation/d/1EidoZJIHtzUObgmSVu4RoMa068N_yJwvBnYnRU4iX6Y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“Эмоции в спорте” и “Искусство в спорте”</a:t>
            </a:r>
            <a:endParaRPr/>
          </a:p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Региональный этап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9. Выбор муниципалитетов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5010150" y="1503500"/>
            <a:ext cx="408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Нажимаете на поле “Муниципалитеты”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 открывшемся списке устанавливаете галочки напротив всех наименований муниципалитетов.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705351" cy="352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7050" y="4190800"/>
            <a:ext cx="2047875" cy="14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10. Уведомить муниципалитеты о необходимости публикации муниципальных этапов</a:t>
            </a: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400050" y="1703525"/>
            <a:ext cx="8229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Поздравляем</a:t>
            </a:r>
            <a:r>
              <a:rPr lang="ru"/>
              <a:t>!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 опубликовали мероприятие Регионального этапа!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Теперь вам необходимо отправить инструкцию “Публикация муниципального этапа” всем муниципальным операторам.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Инструкция для муниципалитетов: </a:t>
            </a:r>
            <a:r>
              <a:rPr lang="ru" u="sng">
                <a:solidFill>
                  <a:schemeClr val="hlink"/>
                </a:solidFill>
                <a:hlinkClick r:id="rId3"/>
              </a:rPr>
              <a:t>https://docs.google.com/presentation/d/17feQvTza1O7-DG89ta0cX0Xdm1rxNS6EZF2Sigt_yl0/edit?usp=sharing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Инструкция для школ: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https://docs.google.com/presentation/d/1EidoZJIHtzUObgmSVu4RoMa068N_yJwvBnYnRU4iX6Y/edit?usp=sharing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1. Подайте заявку на “Бирже мероприятий”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75" y="1444475"/>
            <a:ext cx="5695750" cy="26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937125" y="1256475"/>
            <a:ext cx="3104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Заходите в раздел “Биржа мероприятий-поиск мероприятий”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Выбираете “Я-региональный оператор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Находите мероприятие “Эмоции спорта” и “Искусство в спорте”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Нажимаете кнопку “Подать заявку”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42475" y="4299650"/>
            <a:ext cx="78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После выполнения этого шага, вам нужно дождаться подтверждения вашего участия от Федерального оператора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/>
              <a:t>Шаг 2. Начните редактирование </a:t>
            </a:r>
            <a:r>
              <a:rPr lang="ru" sz="2320"/>
              <a:t>Назначенного</a:t>
            </a:r>
            <a:r>
              <a:rPr lang="ru" sz="2320"/>
              <a:t> мероприятия</a:t>
            </a:r>
            <a:endParaRPr sz="2320"/>
          </a:p>
        </p:txBody>
      </p:sp>
      <p:sp>
        <p:nvSpPr>
          <p:cNvPr id="68" name="Google Shape;68;p15"/>
          <p:cNvSpPr txBox="1"/>
          <p:nvPr/>
        </p:nvSpPr>
        <p:spPr>
          <a:xfrm>
            <a:off x="5555375" y="1509750"/>
            <a:ext cx="3475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Заходите в раздел “Управление мероприятиями - Назначенные </a:t>
            </a:r>
            <a:r>
              <a:rPr lang="ru"/>
              <a:t>мероприятия”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Находите мероприятие “Эмоции спорта” и “Искусство в спорте”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Нажимаете кнопку “Начать мероприятие”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74273"/>
            <a:ext cx="5051375" cy="23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3. Добавьте возможность назначать организаторов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5555375" y="1509750"/>
            <a:ext cx="3475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 появившемся окне отредактируйте Региональное мероприятие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Перейдите в раздел “Основная информация”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Включите параметр “Добавить возможность назначать организаторов”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6559" t="0"/>
          <a:stretch/>
        </p:blipFill>
        <p:spPr>
          <a:xfrm>
            <a:off x="94150" y="1451950"/>
            <a:ext cx="5511450" cy="239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4. Отредактируйте сроки этапов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5095875" y="1294200"/>
            <a:ext cx="3935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Перейдите в раздел “Этапы”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Выберите номинацию в верхне части экрана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Измените поле  “Название этапа” на “Региональный этап”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Измените даты проведения мероприятия: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сперва устанавливаете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срок окончания: 31 мая 2022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затем устанавливаете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срок начала: 15 мая 2022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Затем нажмите кнопку “Обновить этап” в нижней части экрана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0" r="13591" t="0"/>
          <a:stretch/>
        </p:blipFill>
        <p:spPr>
          <a:xfrm>
            <a:off x="110525" y="1184849"/>
            <a:ext cx="5052024" cy="25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0" l="0" r="26438" t="79649"/>
          <a:stretch/>
        </p:blipFill>
        <p:spPr>
          <a:xfrm>
            <a:off x="2141425" y="3823900"/>
            <a:ext cx="3021125" cy="5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542475" y="4375850"/>
            <a:ext cx="462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Данный шаг нужно повторить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всех имеющихся этапов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5. Опубликуйте мероприятие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897200" y="1170125"/>
            <a:ext cx="3935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 нижней части экрана нажмите кнопку “Отправить на модерацию”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 нажмите кнопку “Подтвердить”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0125"/>
            <a:ext cx="3129227" cy="30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475" y="2092825"/>
            <a:ext cx="3676724" cy="22830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542475" y="4375850"/>
            <a:ext cx="657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Если система на этом шаге выдает ошибку,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вернитесь к шагу №4, и убедитесь что все сроки указаны верно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6. Зайдите в панель управления мероприятием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5086350" y="1833000"/>
            <a:ext cx="3935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Выберите раздел: “Мероприятия-Управление мероприятиями-Мои мероприятия”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Найди опубликованное вами мероприятие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Нажмите на кнопку “Управление”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542475" y="4232975"/>
            <a:ext cx="680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Если на данном шаге вы не можете найти </a:t>
            </a:r>
            <a:r>
              <a:rPr lang="ru"/>
              <a:t>мероприятие</a:t>
            </a:r>
            <a:r>
              <a:rPr lang="ru"/>
              <a:t>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значит нужно вернутся к шагу №5.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" y="1372875"/>
            <a:ext cx="4791075" cy="239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</a:t>
            </a:r>
            <a:r>
              <a:rPr lang="ru"/>
              <a:t> 7</a:t>
            </a:r>
            <a:r>
              <a:rPr lang="ru"/>
              <a:t>. Зайдите в раздел “Назначение”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5010150" y="1503500"/>
            <a:ext cx="408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Перейдите</a:t>
            </a:r>
            <a:r>
              <a:rPr lang="ru"/>
              <a:t> на панель управления мероприятием как это показано в шаге 7.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Внизу найдите кнопку “Назначение”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Нажмите на данную кнопку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5095875" y="2804225"/>
            <a:ext cx="378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Примечание:</a:t>
            </a:r>
            <a:r>
              <a:rPr lang="ru"/>
              <a:t> Если на данном шаге кнопка “Назначение” не активна, то вам нужно вернутся на шаг №3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1277875"/>
            <a:ext cx="4781553" cy="258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8. Выбор следующего уровня мероприятий</a:t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5010150" y="1503500"/>
            <a:ext cx="4084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 верхнем окне “Уровень” выбираете “Муниципальный”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 окне квота пишите число “100”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Нажимаете кнопку “Отправить на биржу”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Ожидаете загрузку следующего шага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6238"/>
            <a:ext cx="4705349" cy="283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