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" name="Google Shape;51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235c47fcec_0_1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1235c47fcec_0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1235c47fcec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1235c47fcec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235c47fcec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235c47fcec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1235c47fcec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1235c47fcec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235c47fcec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1235c47fcec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235c47fcec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235c47fcec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235c47fcec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1235c47fcec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235c47fcec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1235c47fcec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235c47fcec_0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1235c47fcec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5" name="Google Shape;45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6" name="Google Shape;46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" name="Google Shape;21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2" name="Google Shape;22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" name="Google Shape;26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9" name="Google Shape;29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3" name="Google Shape;33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" name="Google Shape;36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7" name="Google Shape;37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8" name="Google Shape;38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9" name="Google Shape;39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2" name="Google Shape;42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docs.google.com/presentation/d/1EidoZJIHtzUObgmSVu4RoMa068N_yJwvBnYnRU4iX6Y/edit?usp=sharing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“Эмоции в спорте” и “Искусство в спорте”</a:t>
            </a:r>
            <a:endParaRPr/>
          </a:p>
        </p:txBody>
      </p:sp>
      <p:sp>
        <p:nvSpPr>
          <p:cNvPr id="54" name="Google Shape;54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Муниципальный</a:t>
            </a:r>
            <a:r>
              <a:rPr lang="ru"/>
              <a:t> этап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Шаг 9. Уведомить школы о необходимости публикации школьных этапов</a:t>
            </a:r>
            <a:endParaRPr/>
          </a:p>
        </p:txBody>
      </p:sp>
      <p:sp>
        <p:nvSpPr>
          <p:cNvPr id="124" name="Google Shape;124;p22"/>
          <p:cNvSpPr txBox="1"/>
          <p:nvPr/>
        </p:nvSpPr>
        <p:spPr>
          <a:xfrm>
            <a:off x="400050" y="1703525"/>
            <a:ext cx="8229600" cy="2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Поздравляем</a:t>
            </a:r>
            <a:r>
              <a:rPr lang="ru"/>
              <a:t>!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Вы опубликовали мероприятие Муниципальный этапа!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Теперь вам необходимо отправить инструкцию “Публикация школьного этапа” всем подведомственным образовательным учреждениям.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Данную инструкцию вы найдете по этой ссылке: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u="sng">
                <a:solidFill>
                  <a:schemeClr val="hlink"/>
                </a:solidFill>
                <a:hlinkClick r:id="rId3"/>
              </a:rPr>
              <a:t>https://docs.google.com/presentation/d/1EidoZJIHtzUObgmSVu4RoMa068N_yJwvBnYnRU4iX6Y/edit?usp=sharing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Шаг 1. Подайте заявку на “Бирже мероприятий”</a:t>
            </a:r>
            <a:endParaRPr/>
          </a:p>
        </p:txBody>
      </p:sp>
      <p:pic>
        <p:nvPicPr>
          <p:cNvPr id="60" name="Google Shape;60;p14"/>
          <p:cNvPicPr preferRelativeResize="0"/>
          <p:nvPr/>
        </p:nvPicPr>
        <p:blipFill rotWithShape="1">
          <a:blip r:embed="rId3">
            <a:alphaModFix/>
          </a:blip>
          <a:srcRect b="0" l="0" r="4589" t="0"/>
          <a:stretch/>
        </p:blipFill>
        <p:spPr>
          <a:xfrm>
            <a:off x="130875" y="1292075"/>
            <a:ext cx="5434575" cy="26102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/>
        </p:nvSpPr>
        <p:spPr>
          <a:xfrm>
            <a:off x="5937125" y="1104075"/>
            <a:ext cx="3104100" cy="29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ru"/>
              <a:t>Заходите в раздел “Биржа мероприятий-поиск мероприятий” 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ru"/>
              <a:t>Выбираете “Я-муниципальный оператор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ru"/>
              <a:t>Находите мероприятие “Эмоции спорта” и “Искусство в спорте”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ru"/>
              <a:t>Нажимаете кнопку “Подать заявку”</a:t>
            </a:r>
            <a:endParaRPr/>
          </a:p>
        </p:txBody>
      </p:sp>
      <p:sp>
        <p:nvSpPr>
          <p:cNvPr id="62" name="Google Shape;62;p14"/>
          <p:cNvSpPr txBox="1"/>
          <p:nvPr/>
        </p:nvSpPr>
        <p:spPr>
          <a:xfrm>
            <a:off x="542475" y="4147250"/>
            <a:ext cx="78759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/>
              <a:t>Примечание:</a:t>
            </a:r>
            <a:r>
              <a:rPr lang="ru"/>
              <a:t> Если на данном шаге вы не можете найти региональное мероприятие. </a:t>
            </a:r>
            <a:br>
              <a:rPr lang="ru"/>
            </a:br>
            <a:r>
              <a:rPr lang="ru"/>
              <a:t>Значит ваш регион еще не опубликовал его. Обратитесь к региону и попросите опубликовать мероприятие согласно инструкции “Регионального оператора”</a:t>
            </a: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 rotWithShape="1">
          <a:blip r:embed="rId3">
            <a:alphaModFix/>
          </a:blip>
          <a:srcRect b="64843" l="95674" r="733" t="26041"/>
          <a:stretch/>
        </p:blipFill>
        <p:spPr>
          <a:xfrm>
            <a:off x="4055900" y="1971300"/>
            <a:ext cx="204626" cy="237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2320"/>
              <a:t>Шаг 2. Начните редактирование </a:t>
            </a:r>
            <a:r>
              <a:rPr lang="ru" sz="2320"/>
              <a:t>Назначенного</a:t>
            </a:r>
            <a:r>
              <a:rPr lang="ru" sz="2320"/>
              <a:t> мероприятия</a:t>
            </a:r>
            <a:endParaRPr sz="2320"/>
          </a:p>
        </p:txBody>
      </p:sp>
      <p:sp>
        <p:nvSpPr>
          <p:cNvPr id="69" name="Google Shape;69;p15"/>
          <p:cNvSpPr txBox="1"/>
          <p:nvPr/>
        </p:nvSpPr>
        <p:spPr>
          <a:xfrm>
            <a:off x="5555375" y="1509750"/>
            <a:ext cx="34758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ru"/>
              <a:t>Заходите в раздел “Управление мероприятиями - Назначенные </a:t>
            </a:r>
            <a:r>
              <a:rPr lang="ru"/>
              <a:t>мероприятия”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ru"/>
              <a:t>Находите мероприятие “Эмоции спорта” и “Искусство в спорте”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ru"/>
              <a:t>Нажимаете кнопку “Начать мероприятие”</a:t>
            </a: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474273"/>
            <a:ext cx="5051375" cy="2368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Шаг 3. Добавьте возможность назначать организаторов</a:t>
            </a:r>
            <a:endParaRPr/>
          </a:p>
        </p:txBody>
      </p:sp>
      <p:sp>
        <p:nvSpPr>
          <p:cNvPr id="76" name="Google Shape;76;p16"/>
          <p:cNvSpPr txBox="1"/>
          <p:nvPr/>
        </p:nvSpPr>
        <p:spPr>
          <a:xfrm>
            <a:off x="5555375" y="1509750"/>
            <a:ext cx="34758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ru"/>
              <a:t>В появившемся окне отредактируйте Региональное мероприятие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ru"/>
              <a:t>Перейдите в раздел “Основная информация”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ru"/>
              <a:t>Включите параметр “Добавить возможность назначать организаторов”</a:t>
            </a:r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 rotWithShape="1">
          <a:blip r:embed="rId3">
            <a:alphaModFix/>
          </a:blip>
          <a:srcRect b="0" l="0" r="6559" t="0"/>
          <a:stretch/>
        </p:blipFill>
        <p:spPr>
          <a:xfrm>
            <a:off x="94150" y="1451950"/>
            <a:ext cx="5511450" cy="2396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Шаг 4. Отредактируйте сроки этапов</a:t>
            </a:r>
            <a:endParaRPr/>
          </a:p>
        </p:txBody>
      </p:sp>
      <p:sp>
        <p:nvSpPr>
          <p:cNvPr id="83" name="Google Shape;83;p17"/>
          <p:cNvSpPr txBox="1"/>
          <p:nvPr/>
        </p:nvSpPr>
        <p:spPr>
          <a:xfrm>
            <a:off x="5095875" y="1294200"/>
            <a:ext cx="3935100" cy="32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ru"/>
              <a:t>Перейдите в раздел “Этапы”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ru"/>
              <a:t>Выберите номинацию в верхней части экрана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ru"/>
              <a:t>Измените поле  “Название этапа” на “Муниципальный этап”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ru"/>
              <a:t>Измените даты проведения мероприятия: 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сперва устанавливаете 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срок окончания: 15 мая 2022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затем устанавливаете 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срок начала: 1 мая 2022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ru"/>
              <a:t>Затем нажмите кнопку “Обновить этап” в нижней части экрана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4" name="Google Shape;84;p17"/>
          <p:cNvPicPr preferRelativeResize="0"/>
          <p:nvPr/>
        </p:nvPicPr>
        <p:blipFill rotWithShape="1">
          <a:blip r:embed="rId3">
            <a:alphaModFix/>
          </a:blip>
          <a:srcRect b="0" l="0" r="13591" t="0"/>
          <a:stretch/>
        </p:blipFill>
        <p:spPr>
          <a:xfrm>
            <a:off x="110525" y="1184849"/>
            <a:ext cx="5052024" cy="2519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7"/>
          <p:cNvPicPr preferRelativeResize="0"/>
          <p:nvPr/>
        </p:nvPicPr>
        <p:blipFill rotWithShape="1">
          <a:blip r:embed="rId4">
            <a:alphaModFix/>
          </a:blip>
          <a:srcRect b="0" l="0" r="26438" t="79649"/>
          <a:stretch/>
        </p:blipFill>
        <p:spPr>
          <a:xfrm>
            <a:off x="2141425" y="3823900"/>
            <a:ext cx="3021125" cy="51275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7"/>
          <p:cNvSpPr txBox="1"/>
          <p:nvPr/>
        </p:nvSpPr>
        <p:spPr>
          <a:xfrm>
            <a:off x="542475" y="4375850"/>
            <a:ext cx="4620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/>
              <a:t>Примечание:</a:t>
            </a:r>
            <a:r>
              <a:rPr lang="ru"/>
              <a:t> Данный шаг нужно повторить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для всех имеющихся этапов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Шаг 5. Опубликуйте мероприятие</a:t>
            </a:r>
            <a:endParaRPr/>
          </a:p>
        </p:txBody>
      </p:sp>
      <p:sp>
        <p:nvSpPr>
          <p:cNvPr id="92" name="Google Shape;92;p18"/>
          <p:cNvSpPr txBox="1"/>
          <p:nvPr/>
        </p:nvSpPr>
        <p:spPr>
          <a:xfrm>
            <a:off x="4897200" y="1170125"/>
            <a:ext cx="39351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ru"/>
              <a:t>В нижней части экрана нажмите кнопку “Отправить на модерацию”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ru"/>
              <a:t>И нажмите кнопку “Подтвердить”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3" name="Google Shape;9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70125"/>
            <a:ext cx="3129227" cy="3053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12475" y="2092825"/>
            <a:ext cx="3676724" cy="228302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8"/>
          <p:cNvSpPr txBox="1"/>
          <p:nvPr/>
        </p:nvSpPr>
        <p:spPr>
          <a:xfrm>
            <a:off x="542475" y="4375850"/>
            <a:ext cx="6575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/>
              <a:t>Примечание:</a:t>
            </a:r>
            <a:r>
              <a:rPr lang="ru"/>
              <a:t> Если система на этом шаге выдает ошибку,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вернитесь к шагу №4, и убедитесь что все сроки указаны верно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Шаг 6. Зайдите в панель управления мероприятием</a:t>
            </a:r>
            <a:endParaRPr/>
          </a:p>
        </p:txBody>
      </p:sp>
      <p:sp>
        <p:nvSpPr>
          <p:cNvPr id="101" name="Google Shape;101;p19"/>
          <p:cNvSpPr txBox="1"/>
          <p:nvPr/>
        </p:nvSpPr>
        <p:spPr>
          <a:xfrm>
            <a:off x="5086350" y="1833000"/>
            <a:ext cx="39351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ru"/>
              <a:t>Выберите раздел: “Мероприятия-Управление мероприятиями-Мои мероприятия”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ru"/>
              <a:t>Найди опубликованное вами мероприятие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ru"/>
              <a:t>Нажмите на кнопку “Управление”</a:t>
            </a:r>
            <a:endParaRPr/>
          </a:p>
        </p:txBody>
      </p:sp>
      <p:sp>
        <p:nvSpPr>
          <p:cNvPr id="102" name="Google Shape;102;p19"/>
          <p:cNvSpPr txBox="1"/>
          <p:nvPr/>
        </p:nvSpPr>
        <p:spPr>
          <a:xfrm>
            <a:off x="542475" y="4232975"/>
            <a:ext cx="6801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/>
              <a:t>Примечание:</a:t>
            </a:r>
            <a:r>
              <a:rPr lang="ru"/>
              <a:t> Если на данном шаге вы не можете найти </a:t>
            </a:r>
            <a:r>
              <a:rPr lang="ru"/>
              <a:t>мероприятие</a:t>
            </a:r>
            <a:r>
              <a:rPr lang="ru"/>
              <a:t>,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значит нужно вернутся к шагу №5.</a:t>
            </a:r>
            <a:endParaRPr/>
          </a:p>
        </p:txBody>
      </p:sp>
      <p:pic>
        <p:nvPicPr>
          <p:cNvPr id="103" name="Google Shape;10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450" y="1372875"/>
            <a:ext cx="4791075" cy="2397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Шаг</a:t>
            </a:r>
            <a:r>
              <a:rPr lang="ru"/>
              <a:t> 7</a:t>
            </a:r>
            <a:r>
              <a:rPr lang="ru"/>
              <a:t>. Зайдите в раздел “Назначение”</a:t>
            </a:r>
            <a:endParaRPr/>
          </a:p>
        </p:txBody>
      </p:sp>
      <p:sp>
        <p:nvSpPr>
          <p:cNvPr id="109" name="Google Shape;109;p20"/>
          <p:cNvSpPr txBox="1"/>
          <p:nvPr/>
        </p:nvSpPr>
        <p:spPr>
          <a:xfrm>
            <a:off x="5010150" y="1503500"/>
            <a:ext cx="40848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ru"/>
              <a:t>Перейдите</a:t>
            </a:r>
            <a:r>
              <a:rPr lang="ru"/>
              <a:t> на панель управления мероприятием как это показано в шаге 7.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ru"/>
              <a:t>Внизу найдите кнопку “Назначение”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ru"/>
              <a:t>Нажмите на данную кнопку</a:t>
            </a:r>
            <a:endParaRPr/>
          </a:p>
        </p:txBody>
      </p:sp>
      <p:sp>
        <p:nvSpPr>
          <p:cNvPr id="110" name="Google Shape;110;p20"/>
          <p:cNvSpPr txBox="1"/>
          <p:nvPr/>
        </p:nvSpPr>
        <p:spPr>
          <a:xfrm>
            <a:off x="5095875" y="2804225"/>
            <a:ext cx="37815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/>
              <a:t>Примечание:</a:t>
            </a:r>
            <a:r>
              <a:rPr lang="ru"/>
              <a:t> Если на данном шаге кнопка “Назначение” не активна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то вам нужно вернутся на шаг №3</a:t>
            </a:r>
            <a:endParaRPr/>
          </a:p>
        </p:txBody>
      </p:sp>
      <p:pic>
        <p:nvPicPr>
          <p:cNvPr id="111" name="Google Shape;11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300" y="1277875"/>
            <a:ext cx="4781553" cy="25877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Шаг 8. Выбор следующего уровня мероприятий</a:t>
            </a:r>
            <a:endParaRPr/>
          </a:p>
        </p:txBody>
      </p:sp>
      <p:sp>
        <p:nvSpPr>
          <p:cNvPr id="117" name="Google Shape;117;p21"/>
          <p:cNvSpPr txBox="1"/>
          <p:nvPr/>
        </p:nvSpPr>
        <p:spPr>
          <a:xfrm>
            <a:off x="5010150" y="1503500"/>
            <a:ext cx="40848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ru"/>
              <a:t>В верхнем окне “Уровень” выбираете “Локальный”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ru"/>
              <a:t>В окне квота пишите число “100”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ru"/>
              <a:t>Нажимаете кнопку “Отправить на биржу” 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ru"/>
              <a:t>Ожидаете загрузку следующего шага</a:t>
            </a:r>
            <a:endParaRPr/>
          </a:p>
        </p:txBody>
      </p:sp>
      <p:pic>
        <p:nvPicPr>
          <p:cNvPr id="118" name="Google Shape;118;p21"/>
          <p:cNvPicPr preferRelativeResize="0"/>
          <p:nvPr/>
        </p:nvPicPr>
        <p:blipFill rotWithShape="1">
          <a:blip r:embed="rId3">
            <a:alphaModFix/>
          </a:blip>
          <a:srcRect b="16163" l="0" r="42306" t="0"/>
          <a:stretch/>
        </p:blipFill>
        <p:spPr>
          <a:xfrm>
            <a:off x="152400" y="1170125"/>
            <a:ext cx="4181477" cy="3417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