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235c47fce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235c47fce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235c47fce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235c47fce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35c47fcec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235c47fcec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235c47fcec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235c47fcec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35c47fcec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235c47fce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35c47fcec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235c47fcec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235c47fcec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235c47fcec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7" name="Google Shape;37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8" name="Google Shape;38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google.com/presentation/d/1EyEZj8AqLoDdfNWCTsGnnWkPbRRBgA1NQmvht3GTFkg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“Эмоции в спорте” и “Искусство в спорте”</a:t>
            </a:r>
            <a:endParaRPr/>
          </a:p>
        </p:txBody>
      </p:sp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Школьный этап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 1. Подайте заявку на “Бирже мероприятий”</a:t>
            </a:r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0" l="0" r="4589" t="0"/>
          <a:stretch/>
        </p:blipFill>
        <p:spPr>
          <a:xfrm>
            <a:off x="130875" y="1292075"/>
            <a:ext cx="5434575" cy="26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5937125" y="1104075"/>
            <a:ext cx="31041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Заходите в раздел “Биржа мероприятий-поиск мероприятий”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Выбираете “Я-локальный оператор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Находите мероприятие “Эмоции спорта” и “Искусство в спорте”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Нажимаете кнопку “Подать заявку”</a:t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542475" y="4147250"/>
            <a:ext cx="7875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Примечание:</a:t>
            </a:r>
            <a:r>
              <a:rPr lang="ru"/>
              <a:t> Если на данном шаге вы не можете найти муниципальное мероприятие. </a:t>
            </a:r>
            <a:br>
              <a:rPr lang="ru"/>
            </a:br>
            <a:r>
              <a:rPr lang="ru"/>
              <a:t>Значит ваш муниципалитет еще не опубликовал его. Обратитесь к </a:t>
            </a:r>
            <a:r>
              <a:rPr lang="ru"/>
              <a:t>муниципалитету</a:t>
            </a:r>
            <a:r>
              <a:rPr lang="ru"/>
              <a:t> и попросите опубликовать мероприятие согласно инструкции “Муниципального оператора”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64843" l="95674" r="733" t="26041"/>
          <a:stretch/>
        </p:blipFill>
        <p:spPr>
          <a:xfrm>
            <a:off x="2541425" y="1971300"/>
            <a:ext cx="204626" cy="23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320"/>
              <a:t>Шаг 2. Начните редактирование </a:t>
            </a:r>
            <a:r>
              <a:rPr lang="ru" sz="2320"/>
              <a:t>Назначенного</a:t>
            </a:r>
            <a:r>
              <a:rPr lang="ru" sz="2320"/>
              <a:t> мероприятия</a:t>
            </a:r>
            <a:endParaRPr sz="2320"/>
          </a:p>
        </p:txBody>
      </p:sp>
      <p:sp>
        <p:nvSpPr>
          <p:cNvPr id="69" name="Google Shape;69;p15"/>
          <p:cNvSpPr txBox="1"/>
          <p:nvPr/>
        </p:nvSpPr>
        <p:spPr>
          <a:xfrm>
            <a:off x="5555375" y="1509750"/>
            <a:ext cx="34758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Заходите в раздел “Управление мероприятиями - Назначенные </a:t>
            </a:r>
            <a:r>
              <a:rPr lang="ru"/>
              <a:t>мероприятия”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Находите мероприятие “Эмоции спорта” и “Искусство в спорте”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Нажимаете кнопку “Начать мероприятие”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74273"/>
            <a:ext cx="5051375" cy="236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 3. Добавьте возможность назначать организаторов</a:t>
            </a: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5555375" y="1509750"/>
            <a:ext cx="3475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В появившемся окне отредактируйте Локальное мероприятие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Перейдите в раздел “Основная информация”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0" l="0" r="6559" t="0"/>
          <a:stretch/>
        </p:blipFill>
        <p:spPr>
          <a:xfrm>
            <a:off x="94150" y="1451950"/>
            <a:ext cx="5511450" cy="239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2625" y="2505075"/>
            <a:ext cx="3475801" cy="362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 4. Отредактируйте сроки этапов</a:t>
            </a:r>
            <a:endParaRPr/>
          </a:p>
        </p:txBody>
      </p:sp>
      <p:sp>
        <p:nvSpPr>
          <p:cNvPr id="84" name="Google Shape;84;p17"/>
          <p:cNvSpPr txBox="1"/>
          <p:nvPr/>
        </p:nvSpPr>
        <p:spPr>
          <a:xfrm>
            <a:off x="5095875" y="1294200"/>
            <a:ext cx="39351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Перейдите в раздел “Этапы”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Выберите номинацию в верхней части экрана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Измените поле  “Название этапа” на “Школьный этап”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Измените даты проведения мероприятия: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сперва устанавливаете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срок окончания: 30 апреля 2022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затем устанавливаете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срок начала: 08 апреля 2022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Затем нажмите кнопку “Обновить этап” в нижней части экрана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b="0" l="0" r="13591" t="0"/>
          <a:stretch/>
        </p:blipFill>
        <p:spPr>
          <a:xfrm>
            <a:off x="110525" y="1184849"/>
            <a:ext cx="5052024" cy="251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 rotWithShape="1">
          <a:blip r:embed="rId4">
            <a:alphaModFix/>
          </a:blip>
          <a:srcRect b="0" l="0" r="26438" t="79649"/>
          <a:stretch/>
        </p:blipFill>
        <p:spPr>
          <a:xfrm>
            <a:off x="2141425" y="3823900"/>
            <a:ext cx="3021125" cy="5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542475" y="4375850"/>
            <a:ext cx="462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Примечание:</a:t>
            </a:r>
            <a:r>
              <a:rPr lang="ru"/>
              <a:t> Данный шаг нужно повторить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для всех имеющихся этапов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 5. Опубликуйте мероприятие</a:t>
            </a:r>
            <a:endParaRPr/>
          </a:p>
        </p:txBody>
      </p:sp>
      <p:sp>
        <p:nvSpPr>
          <p:cNvPr id="93" name="Google Shape;93;p18"/>
          <p:cNvSpPr txBox="1"/>
          <p:nvPr/>
        </p:nvSpPr>
        <p:spPr>
          <a:xfrm>
            <a:off x="4897200" y="1170125"/>
            <a:ext cx="3935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В нижней части экрана нажмите кнопку “Отправить на модерацию”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И нажмите кнопку “Подтвердить”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70125"/>
            <a:ext cx="3129227" cy="305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2475" y="2092825"/>
            <a:ext cx="3676724" cy="228302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542475" y="4375850"/>
            <a:ext cx="657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Примечание:</a:t>
            </a:r>
            <a:r>
              <a:rPr lang="ru"/>
              <a:t> Если система на этом шаге выдает ошибку,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вернитесь к шагу №4, и убедитесь что все сроки указаны верно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 6. Зайдите в панель управления мероприятием</a:t>
            </a:r>
            <a:endParaRPr/>
          </a:p>
        </p:txBody>
      </p:sp>
      <p:sp>
        <p:nvSpPr>
          <p:cNvPr id="102" name="Google Shape;102;p19"/>
          <p:cNvSpPr txBox="1"/>
          <p:nvPr/>
        </p:nvSpPr>
        <p:spPr>
          <a:xfrm>
            <a:off x="5086350" y="1833000"/>
            <a:ext cx="3935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Выберите раздел: “Мероприятия-Управление мероприятиями-Мои мероприятия”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Найди опубликованное вами мероприятие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Нажмите на кнопку “Управление”</a:t>
            </a:r>
            <a:endParaRPr/>
          </a:p>
        </p:txBody>
      </p:sp>
      <p:sp>
        <p:nvSpPr>
          <p:cNvPr id="103" name="Google Shape;103;p19"/>
          <p:cNvSpPr txBox="1"/>
          <p:nvPr/>
        </p:nvSpPr>
        <p:spPr>
          <a:xfrm>
            <a:off x="542475" y="4232975"/>
            <a:ext cx="6801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Примечание:</a:t>
            </a:r>
            <a:r>
              <a:rPr lang="ru"/>
              <a:t> Если на данном шаге вы не можете найти </a:t>
            </a:r>
            <a:r>
              <a:rPr lang="ru"/>
              <a:t>мероприятие</a:t>
            </a:r>
            <a:r>
              <a:rPr lang="ru"/>
              <a:t>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значит нужно вернутся к шагу №5.</a:t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" y="1372875"/>
            <a:ext cx="4791075" cy="2397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 7. Уведомить учеников о необходимости регистрации на школьный этап</a:t>
            </a:r>
            <a:endParaRPr/>
          </a:p>
        </p:txBody>
      </p:sp>
      <p:sp>
        <p:nvSpPr>
          <p:cNvPr id="110" name="Google Shape;110;p20"/>
          <p:cNvSpPr txBox="1"/>
          <p:nvPr/>
        </p:nvSpPr>
        <p:spPr>
          <a:xfrm>
            <a:off x="400050" y="1703525"/>
            <a:ext cx="82296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Поздравляем</a:t>
            </a:r>
            <a:r>
              <a:rPr lang="ru"/>
              <a:t>!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 опубликовали мероприятие Школьного этапа!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Теперь вам необходимо организовать </a:t>
            </a:r>
            <a:r>
              <a:rPr lang="ru"/>
              <a:t>регистрацию</a:t>
            </a:r>
            <a:r>
              <a:rPr lang="ru"/>
              <a:t> учеников на мероприятие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"/>
            </a:br>
            <a:r>
              <a:rPr lang="ru"/>
              <a:t>Инструкция по регистрации учеников: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3"/>
              </a:rPr>
              <a:t>https://docs.google.com/presentation/d/1EyEZj8AqLoDdfNWCTsGnnWkPbRRBgA1NQmvht3GTFkg/edit?usp=sharing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