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5715000" type="screen16x1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92" d="100"/>
          <a:sy n="92" d="100"/>
        </p:scale>
        <p:origin x="-756" y="17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7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62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7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0</Words>
  <Application>Microsoft Office PowerPoint</Application>
  <PresentationFormat>Экран (16:10)</PresentationFormat>
  <Paragraphs>0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Asus</cp:lastModifiedBy>
  <cp:revision>55</cp:revision>
  <dcterms:created xsi:type="dcterms:W3CDTF">2020-04-25T20:43:06Z</dcterms:created>
  <dcterms:modified xsi:type="dcterms:W3CDTF">2022-05-11T12:59:51Z</dcterms:modified>
</cp:coreProperties>
</file>